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2B497-E80B-498E-B097-1E0EA670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F21738-330B-48D5-A4BF-0DF89DCC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9A683-4B6B-4E31-8B68-C838D527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933A17-1E34-413E-92DB-7B85E312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7FBEC-E9A6-4391-9391-020C55B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8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520A-CEF3-412C-BC73-3C89072A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265801-C4EA-47E6-95CD-086EA1BF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3279B4-BB39-4D19-8180-35F178A3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83DCF-A860-40CF-BD4F-95EA5092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29108-988D-4D0C-81BC-639E8DF7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6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78C75E-16C5-4625-AE08-01709A0C2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D4997B-F654-4226-91AD-8EFE86FC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9EAC1-D337-4001-A402-0A4EEF95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58E80-EEF1-4BAA-9A0F-8B0A0297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CAD20-7408-459C-9A83-47D8771B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6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57F02-5DEE-409D-AA93-E23B8A59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AF820-CCA5-4A58-B57F-9EDE28E9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902FE-7582-4B9F-A6EC-8C5664D2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9712A-9D18-4530-9DA4-B6103C97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BF0A8-6069-40DC-8982-AD1A5DC5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D7C8-0784-449B-9103-7916E648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DDD04-650B-454D-BDED-700FC131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B9BCB-E4FA-4C14-92C2-F0CD9AD1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54A46-213A-4326-9544-5EF71D4A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DA4B4-8370-4922-809D-CF73E2CE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8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9E887-0B3D-4963-B89E-397E5C13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228F8-31C1-4F86-A3CE-39D6890E2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BF8438-F689-42EF-875D-236CEA6C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0DBBBB-564F-4541-A884-C19BAC50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6FC6F-8A6A-42C2-AF9B-12349FE2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D394EB-6D0D-4634-96EA-5C0DCB1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CFCE7-20EB-4994-82C9-74A005CC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4989F-0A0F-4C99-A212-A54819B5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CC804-51D4-4443-AEF8-6043396CC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1672E5-873E-43F4-8B10-B17E96ABF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C71B0-071B-4648-8C9F-04AD5EF59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0D7173-986D-4F30-B4E6-1E635096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1E0736-311A-4430-9E5E-89736E51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81686-B6F9-42B8-9B7A-085B9AB7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EB8BB-C888-4853-A20E-6E5635C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95085C-E3BF-41C4-B839-71490CE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5D9B3A-6AA0-4F62-AC89-4A35A9FE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00670D-26CC-4598-BD46-6B80061C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2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4B48C1-7D81-4B93-A913-30F276E0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CEF11D-7C0F-42BF-B16D-7C7CF7A0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8126B1-8471-4964-BFDA-2A8653E3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7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52B0B-584D-4DAD-9524-97278D57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BE97E-BBB8-47D2-BC0C-802C9829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E96FA3-3F8E-40ED-803A-87D61A51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C5859B-7DC4-41F7-B91E-325177F1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63F815-8ED1-4216-8BDC-2A68DF93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B0057E-09E5-4A9D-AC49-FC9590E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2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2B552-26FF-4A16-9E09-5BDCA5CE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C469FB-01D0-4DBA-A924-157E84F3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C7509D-D91C-40FF-8839-E2C3A09D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90B77E-0F5A-41E6-8783-23C27732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2DA4E3-5346-4D50-8407-8E23CBF1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903ADD-4AC9-4C0E-8162-4B19981D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6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1F793A-813C-4C06-AD36-9E170D9B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1A50FC-4545-434A-9C35-9E22FAC6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0B35-ADF4-495A-92BB-AF293ED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7E98-450C-497D-BD90-365FC450528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74803-0C93-4D05-A852-14C8268D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E76CC-F5FA-44FA-A57C-B4EEC596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084C-F7FD-41CD-9317-57C64DCE6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3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フレーム 40">
            <a:extLst>
              <a:ext uri="{FF2B5EF4-FFF2-40B4-BE49-F238E27FC236}">
                <a16:creationId xmlns:a16="http://schemas.microsoft.com/office/drawing/2014/main" id="{3D413004-9AE7-4476-9127-B5AB9E41211F}"/>
              </a:ext>
            </a:extLst>
          </p:cNvPr>
          <p:cNvSpPr/>
          <p:nvPr/>
        </p:nvSpPr>
        <p:spPr>
          <a:xfrm>
            <a:off x="3184251" y="5433110"/>
            <a:ext cx="935492" cy="1381014"/>
          </a:xfrm>
          <a:prstGeom prst="frame">
            <a:avLst>
              <a:gd name="adj1" fmla="val 464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フレーム 39">
            <a:extLst>
              <a:ext uri="{FF2B5EF4-FFF2-40B4-BE49-F238E27FC236}">
                <a16:creationId xmlns:a16="http://schemas.microsoft.com/office/drawing/2014/main" id="{E0478D15-229C-4174-A9B9-2A143EDEA79A}"/>
              </a:ext>
            </a:extLst>
          </p:cNvPr>
          <p:cNvSpPr/>
          <p:nvPr/>
        </p:nvSpPr>
        <p:spPr>
          <a:xfrm>
            <a:off x="3476279" y="1477495"/>
            <a:ext cx="935492" cy="1381014"/>
          </a:xfrm>
          <a:prstGeom prst="frame">
            <a:avLst>
              <a:gd name="adj1" fmla="val 464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5279F8-D6B2-447D-8D5B-14450F3273FA}"/>
              </a:ext>
            </a:extLst>
          </p:cNvPr>
          <p:cNvSpPr txBox="1"/>
          <p:nvPr/>
        </p:nvSpPr>
        <p:spPr>
          <a:xfrm>
            <a:off x="138791" y="1632389"/>
            <a:ext cx="4653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String1 =  B   on   C</a:t>
            </a:r>
          </a:p>
          <a:p>
            <a:r>
              <a:rPr lang="en-US" altLang="ja-JP" sz="3200" b="1" dirty="0"/>
              <a:t>String2 = ?x0 on ?y0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366071-A62F-4B99-BEFD-C4113252EFA4}"/>
              </a:ext>
            </a:extLst>
          </p:cNvPr>
          <p:cNvSpPr txBox="1"/>
          <p:nvPr/>
        </p:nvSpPr>
        <p:spPr>
          <a:xfrm>
            <a:off x="138791" y="3449552"/>
            <a:ext cx="4653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String1 =   B  on ?y1</a:t>
            </a:r>
          </a:p>
          <a:p>
            <a:r>
              <a:rPr lang="en-US" altLang="ja-JP" sz="3200" b="1" dirty="0"/>
              <a:t>String2 = ?x2 on ?y2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E2FB8F-B160-466B-8814-FE565A41C870}"/>
              </a:ext>
            </a:extLst>
          </p:cNvPr>
          <p:cNvSpPr txBox="1"/>
          <p:nvPr/>
        </p:nvSpPr>
        <p:spPr>
          <a:xfrm>
            <a:off x="160755" y="5639586"/>
            <a:ext cx="4653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String1 = clear ?y2</a:t>
            </a:r>
          </a:p>
          <a:p>
            <a:r>
              <a:rPr lang="en-US" altLang="ja-JP" sz="3200" b="1" dirty="0"/>
              <a:t>String2 = clear  A</a:t>
            </a:r>
            <a:endParaRPr kumimoji="1" lang="ja-JP" altLang="en-US" sz="3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C7F77F-0DB0-4502-A34E-B77DE8B2898B}"/>
              </a:ext>
            </a:extLst>
          </p:cNvPr>
          <p:cNvSpPr txBox="1"/>
          <p:nvPr/>
        </p:nvSpPr>
        <p:spPr>
          <a:xfrm>
            <a:off x="9882869" y="43875"/>
            <a:ext cx="185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prohibit</a:t>
            </a:r>
            <a:endParaRPr kumimoji="1" lang="en-US" altLang="ja-JP" sz="3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D9D280-A0E7-4A1B-A0ED-2E705968B4A1}"/>
              </a:ext>
            </a:extLst>
          </p:cNvPr>
          <p:cNvSpPr txBox="1"/>
          <p:nvPr/>
        </p:nvSpPr>
        <p:spPr>
          <a:xfrm>
            <a:off x="5826579" y="43875"/>
            <a:ext cx="2506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productKeyOnValue</a:t>
            </a:r>
            <a:endParaRPr kumimoji="1" lang="en-US" altLang="ja-JP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83CAF1-9063-4F21-B3BE-B58107133776}"/>
              </a:ext>
            </a:extLst>
          </p:cNvPr>
          <p:cNvSpPr txBox="1"/>
          <p:nvPr/>
        </p:nvSpPr>
        <p:spPr>
          <a:xfrm>
            <a:off x="1230086" y="43875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varMatching</a:t>
            </a:r>
            <a:r>
              <a:rPr lang="ja-JP" altLang="en-US" sz="3200" b="1" dirty="0"/>
              <a:t>内</a:t>
            </a:r>
            <a:endParaRPr kumimoji="1" lang="en-US" altLang="ja-JP" sz="3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44F7B5-1569-406B-87BE-BD2F1FD039ED}"/>
              </a:ext>
            </a:extLst>
          </p:cNvPr>
          <p:cNvSpPr txBox="1"/>
          <p:nvPr/>
        </p:nvSpPr>
        <p:spPr>
          <a:xfrm>
            <a:off x="5826579" y="1132387"/>
            <a:ext cx="239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「</a:t>
            </a:r>
            <a:r>
              <a:rPr kumimoji="1" lang="en-US" altLang="ja-JP" sz="3200" b="1" u="sng" dirty="0"/>
              <a:t>B</a:t>
            </a:r>
            <a:r>
              <a:rPr kumimoji="1" lang="en-US" altLang="ja-JP" sz="3200" b="1" dirty="0"/>
              <a:t> on </a:t>
            </a:r>
            <a:r>
              <a:rPr kumimoji="1" lang="en-US" altLang="ja-JP" sz="3200" b="1" u="sng" dirty="0"/>
              <a:t>C</a:t>
            </a:r>
            <a:r>
              <a:rPr lang="ja-JP" altLang="en-US" sz="3200" b="1" dirty="0"/>
              <a:t>」</a:t>
            </a:r>
            <a:endParaRPr kumimoji="1" lang="en-US" altLang="ja-JP" sz="3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70A3BC-18FD-4D6F-8F55-72A93407985C}"/>
              </a:ext>
            </a:extLst>
          </p:cNvPr>
          <p:cNvSpPr txBox="1"/>
          <p:nvPr/>
        </p:nvSpPr>
        <p:spPr>
          <a:xfrm>
            <a:off x="5826579" y="2684387"/>
            <a:ext cx="292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「</a:t>
            </a:r>
            <a:r>
              <a:rPr kumimoji="1" lang="en-US" altLang="ja-JP" sz="3200" b="1" u="sng" dirty="0"/>
              <a:t>B</a:t>
            </a:r>
            <a:r>
              <a:rPr kumimoji="1" lang="en-US" altLang="ja-JP" sz="3200" b="1" dirty="0"/>
              <a:t> on </a:t>
            </a:r>
            <a:r>
              <a:rPr kumimoji="1" lang="en-US" altLang="ja-JP" sz="3200" b="1" u="sng" dirty="0"/>
              <a:t>?y1</a:t>
            </a:r>
            <a:r>
              <a:rPr kumimoji="1" lang="ja-JP" altLang="en-US" sz="3200" b="1" dirty="0"/>
              <a:t>」</a:t>
            </a:r>
            <a:endParaRPr kumimoji="1" lang="en-US" altLang="ja-JP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D526EC-CA63-4BCC-8392-77CDD32ABE51}"/>
              </a:ext>
            </a:extLst>
          </p:cNvPr>
          <p:cNvSpPr txBox="1"/>
          <p:nvPr/>
        </p:nvSpPr>
        <p:spPr>
          <a:xfrm>
            <a:off x="5826578" y="4526770"/>
            <a:ext cx="292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「</a:t>
            </a:r>
            <a:r>
              <a:rPr kumimoji="1" lang="en-US" altLang="ja-JP" sz="3200" b="1" u="sng" dirty="0"/>
              <a:t>B</a:t>
            </a:r>
            <a:r>
              <a:rPr kumimoji="1" lang="en-US" altLang="ja-JP" sz="3200" b="1" dirty="0"/>
              <a:t> on </a:t>
            </a:r>
            <a:r>
              <a:rPr kumimoji="1" lang="en-US" altLang="ja-JP" sz="3200" b="1" u="sng" dirty="0"/>
              <a:t>?y1</a:t>
            </a:r>
            <a:r>
              <a:rPr kumimoji="1" lang="ja-JP" altLang="en-US" sz="3200" b="1" dirty="0"/>
              <a:t>」</a:t>
            </a:r>
            <a:endParaRPr kumimoji="1" lang="en-US" altLang="ja-JP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E3A701-3E23-4945-AEF6-E4802E12956E}"/>
              </a:ext>
            </a:extLst>
          </p:cNvPr>
          <p:cNvSpPr txBox="1"/>
          <p:nvPr/>
        </p:nvSpPr>
        <p:spPr>
          <a:xfrm>
            <a:off x="9703255" y="1141014"/>
            <a:ext cx="239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/>
              <a:t>B</a:t>
            </a:r>
            <a:r>
              <a:rPr kumimoji="1" lang="en-US" altLang="ja-JP" sz="3200" b="1" dirty="0"/>
              <a:t> on {</a:t>
            </a:r>
            <a:r>
              <a:rPr kumimoji="1" lang="en-US" altLang="ja-JP" sz="3200" b="1" u="sng" dirty="0"/>
              <a:t>A</a:t>
            </a:r>
            <a:r>
              <a:rPr kumimoji="1" lang="en-US" altLang="ja-JP" sz="3200" b="1" dirty="0"/>
              <a:t>, B}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C88C3F-85DB-430A-A7F1-5B7743E5970F}"/>
              </a:ext>
            </a:extLst>
          </p:cNvPr>
          <p:cNvSpPr txBox="1"/>
          <p:nvPr/>
        </p:nvSpPr>
        <p:spPr>
          <a:xfrm>
            <a:off x="5993944" y="1534354"/>
            <a:ext cx="83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A0CDD7-5C38-4B61-BB6F-985C2C130695}"/>
              </a:ext>
            </a:extLst>
          </p:cNvPr>
          <p:cNvSpPr txBox="1"/>
          <p:nvPr/>
        </p:nvSpPr>
        <p:spPr>
          <a:xfrm>
            <a:off x="7045775" y="1534354"/>
            <a:ext cx="178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.get(str1)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矢印: 上カーブ 18">
            <a:extLst>
              <a:ext uri="{FF2B5EF4-FFF2-40B4-BE49-F238E27FC236}">
                <a16:creationId xmlns:a16="http://schemas.microsoft.com/office/drawing/2014/main" id="{D33617F2-F488-46B2-BE9E-7F56398DFBA4}"/>
              </a:ext>
            </a:extLst>
          </p:cNvPr>
          <p:cNvSpPr/>
          <p:nvPr/>
        </p:nvSpPr>
        <p:spPr>
          <a:xfrm>
            <a:off x="6251802" y="1912467"/>
            <a:ext cx="1787979" cy="390611"/>
          </a:xfrm>
          <a:prstGeom prst="curvedUpArrow">
            <a:avLst>
              <a:gd name="adj1" fmla="val 66246"/>
              <a:gd name="adj2" fmla="val 123087"/>
              <a:gd name="adj3" fmla="val 396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173BE6-EB05-4B03-894C-BF6D7A9E2369}"/>
              </a:ext>
            </a:extLst>
          </p:cNvPr>
          <p:cNvSpPr txBox="1"/>
          <p:nvPr/>
        </p:nvSpPr>
        <p:spPr>
          <a:xfrm>
            <a:off x="9539455" y="1534354"/>
            <a:ext cx="83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str2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F027D1-B550-485D-8F98-66E731285F90}"/>
              </a:ext>
            </a:extLst>
          </p:cNvPr>
          <p:cNvSpPr txBox="1"/>
          <p:nvPr/>
        </p:nvSpPr>
        <p:spPr>
          <a:xfrm>
            <a:off x="10536012" y="1525734"/>
            <a:ext cx="178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.get(</a:t>
            </a:r>
            <a:r>
              <a:rPr kumimoji="1" lang="en-US" altLang="ja-JP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矢印: 上カーブ 21">
            <a:extLst>
              <a:ext uri="{FF2B5EF4-FFF2-40B4-BE49-F238E27FC236}">
                <a16:creationId xmlns:a16="http://schemas.microsoft.com/office/drawing/2014/main" id="{552F2967-6777-4D9B-981D-D3C4E8ACD1DF}"/>
              </a:ext>
            </a:extLst>
          </p:cNvPr>
          <p:cNvSpPr/>
          <p:nvPr/>
        </p:nvSpPr>
        <p:spPr>
          <a:xfrm>
            <a:off x="9722985" y="1944562"/>
            <a:ext cx="1787979" cy="390611"/>
          </a:xfrm>
          <a:prstGeom prst="curvedUpArrow">
            <a:avLst>
              <a:gd name="adj1" fmla="val 66246"/>
              <a:gd name="adj2" fmla="val 123087"/>
              <a:gd name="adj3" fmla="val 396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08D4C5-959C-4959-81C0-9C3780BE6185}"/>
              </a:ext>
            </a:extLst>
          </p:cNvPr>
          <p:cNvSpPr txBox="1"/>
          <p:nvPr/>
        </p:nvSpPr>
        <p:spPr>
          <a:xfrm>
            <a:off x="5993944" y="3015237"/>
            <a:ext cx="83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5667A32-92AD-45C6-84B0-BDC7F3AE13FB}"/>
              </a:ext>
            </a:extLst>
          </p:cNvPr>
          <p:cNvSpPr txBox="1"/>
          <p:nvPr/>
        </p:nvSpPr>
        <p:spPr>
          <a:xfrm>
            <a:off x="7163479" y="3015237"/>
            <a:ext cx="178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.get(str1)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BF0729-5732-492A-B6E1-8CD3D88D3932}"/>
              </a:ext>
            </a:extLst>
          </p:cNvPr>
          <p:cNvSpPr txBox="1"/>
          <p:nvPr/>
        </p:nvSpPr>
        <p:spPr>
          <a:xfrm>
            <a:off x="7286627" y="4880712"/>
            <a:ext cx="178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.get(str1)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22F16F4-D14B-45E6-861E-CA6C63DF270A}"/>
              </a:ext>
            </a:extLst>
          </p:cNvPr>
          <p:cNvSpPr txBox="1"/>
          <p:nvPr/>
        </p:nvSpPr>
        <p:spPr>
          <a:xfrm>
            <a:off x="6096000" y="4892006"/>
            <a:ext cx="83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矢印: 上カーブ 27">
            <a:extLst>
              <a:ext uri="{FF2B5EF4-FFF2-40B4-BE49-F238E27FC236}">
                <a16:creationId xmlns:a16="http://schemas.microsoft.com/office/drawing/2014/main" id="{EFEBA85E-E71B-4828-AFDC-E2E7AFFFFADB}"/>
              </a:ext>
            </a:extLst>
          </p:cNvPr>
          <p:cNvSpPr/>
          <p:nvPr/>
        </p:nvSpPr>
        <p:spPr>
          <a:xfrm>
            <a:off x="6269489" y="3487935"/>
            <a:ext cx="1787979" cy="390611"/>
          </a:xfrm>
          <a:prstGeom prst="curvedUpArrow">
            <a:avLst>
              <a:gd name="adj1" fmla="val 66246"/>
              <a:gd name="adj2" fmla="val 123087"/>
              <a:gd name="adj3" fmla="val 396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上カーブ 28">
            <a:extLst>
              <a:ext uri="{FF2B5EF4-FFF2-40B4-BE49-F238E27FC236}">
                <a16:creationId xmlns:a16="http://schemas.microsoft.com/office/drawing/2014/main" id="{B3C6E2E6-A98E-4A40-BEB9-60A5C426AE9E}"/>
              </a:ext>
            </a:extLst>
          </p:cNvPr>
          <p:cNvSpPr/>
          <p:nvPr/>
        </p:nvSpPr>
        <p:spPr>
          <a:xfrm>
            <a:off x="6395358" y="5339271"/>
            <a:ext cx="1787979" cy="390611"/>
          </a:xfrm>
          <a:prstGeom prst="curvedUpArrow">
            <a:avLst>
              <a:gd name="adj1" fmla="val 66246"/>
              <a:gd name="adj2" fmla="val 123087"/>
              <a:gd name="adj3" fmla="val 396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9B08E8-B3C9-4182-A247-BA5BD84192C0}"/>
              </a:ext>
            </a:extLst>
          </p:cNvPr>
          <p:cNvSpPr txBox="1"/>
          <p:nvPr/>
        </p:nvSpPr>
        <p:spPr>
          <a:xfrm>
            <a:off x="3944025" y="1829026"/>
            <a:ext cx="117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A1C4BAB-EED5-4751-8C32-DD8989C57CAC}"/>
              </a:ext>
            </a:extLst>
          </p:cNvPr>
          <p:cNvSpPr txBox="1"/>
          <p:nvPr/>
        </p:nvSpPr>
        <p:spPr>
          <a:xfrm>
            <a:off x="3944025" y="2381569"/>
            <a:ext cx="153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vartoken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63FE81-B20A-4A85-A448-2B494258AE0A}"/>
              </a:ext>
            </a:extLst>
          </p:cNvPr>
          <p:cNvSpPr txBox="1"/>
          <p:nvPr/>
        </p:nvSpPr>
        <p:spPr>
          <a:xfrm>
            <a:off x="3944025" y="4199574"/>
            <a:ext cx="153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vartoken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AA6AE1F-54D4-4D61-9AEC-7980BD267945}"/>
              </a:ext>
            </a:extLst>
          </p:cNvPr>
          <p:cNvSpPr txBox="1"/>
          <p:nvPr/>
        </p:nvSpPr>
        <p:spPr>
          <a:xfrm>
            <a:off x="4059683" y="3652254"/>
            <a:ext cx="117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EF0A2EC-D41E-4545-BE9B-DF55EF29C61B}"/>
              </a:ext>
            </a:extLst>
          </p:cNvPr>
          <p:cNvSpPr txBox="1"/>
          <p:nvPr/>
        </p:nvSpPr>
        <p:spPr>
          <a:xfrm>
            <a:off x="3572473" y="6324926"/>
            <a:ext cx="117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D647E90-277A-4DF5-8446-1ECD718E5686}"/>
              </a:ext>
            </a:extLst>
          </p:cNvPr>
          <p:cNvSpPr txBox="1"/>
          <p:nvPr/>
        </p:nvSpPr>
        <p:spPr>
          <a:xfrm>
            <a:off x="3758854" y="5886278"/>
            <a:ext cx="153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vartoken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D60F08-7005-451C-87DC-C9ED95A0D3EA}"/>
              </a:ext>
            </a:extLst>
          </p:cNvPr>
          <p:cNvSpPr txBox="1"/>
          <p:nvPr/>
        </p:nvSpPr>
        <p:spPr>
          <a:xfrm>
            <a:off x="7250896" y="4056464"/>
            <a:ext cx="428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vars{…, …, ?y1=?y2, …}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円: 塗りつぶしなし 42">
            <a:extLst>
              <a:ext uri="{FF2B5EF4-FFF2-40B4-BE49-F238E27FC236}">
                <a16:creationId xmlns:a16="http://schemas.microsoft.com/office/drawing/2014/main" id="{0AADF0B3-2732-4D65-ABFE-0BAD1EA9F57B}"/>
              </a:ext>
            </a:extLst>
          </p:cNvPr>
          <p:cNvSpPr/>
          <p:nvPr/>
        </p:nvSpPr>
        <p:spPr>
          <a:xfrm>
            <a:off x="8680679" y="3716126"/>
            <a:ext cx="2045151" cy="1020574"/>
          </a:xfrm>
          <a:prstGeom prst="donut">
            <a:avLst>
              <a:gd name="adj" fmla="val 8654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84164060-F390-4B0F-8DF7-4953FB140D0B}"/>
              </a:ext>
            </a:extLst>
          </p:cNvPr>
          <p:cNvSpPr/>
          <p:nvPr/>
        </p:nvSpPr>
        <p:spPr>
          <a:xfrm rot="1486999">
            <a:off x="8726375" y="4428418"/>
            <a:ext cx="499034" cy="153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4EACFF39-53AB-4B69-920F-B99CAF375FD8}"/>
              </a:ext>
            </a:extLst>
          </p:cNvPr>
          <p:cNvSpPr/>
          <p:nvPr/>
        </p:nvSpPr>
        <p:spPr>
          <a:xfrm rot="20134679">
            <a:off x="7809940" y="5245328"/>
            <a:ext cx="499034" cy="694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01ECF1-918F-454C-A8F8-4E9635BFA89D}"/>
              </a:ext>
            </a:extLst>
          </p:cNvPr>
          <p:cNvSpPr txBox="1"/>
          <p:nvPr/>
        </p:nvSpPr>
        <p:spPr>
          <a:xfrm>
            <a:off x="6790133" y="5875989"/>
            <a:ext cx="432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「</a:t>
            </a:r>
            <a:r>
              <a:rPr kumimoji="1" lang="en-US" altLang="ja-JP" sz="3200" b="1" u="sng" dirty="0"/>
              <a:t>B</a:t>
            </a:r>
            <a:r>
              <a:rPr kumimoji="1" lang="en-US" altLang="ja-JP" sz="3200" b="1" dirty="0"/>
              <a:t> on </a:t>
            </a:r>
            <a:r>
              <a:rPr kumimoji="1" lang="en-US" altLang="ja-JP" sz="3200" b="1" u="sng" dirty="0"/>
              <a:t>?y2</a:t>
            </a:r>
            <a:r>
              <a:rPr kumimoji="1" lang="ja-JP" altLang="en-US" sz="3200" b="1" dirty="0"/>
              <a:t>」</a:t>
            </a:r>
            <a:r>
              <a:rPr kumimoji="1" lang="ja-JP" altLang="en-US" sz="2400" b="1" dirty="0"/>
              <a:t>とする</a:t>
            </a:r>
            <a:endParaRPr kumimoji="1" lang="en-US" altLang="ja-JP" sz="3200" b="1" dirty="0"/>
          </a:p>
        </p:txBody>
      </p:sp>
      <p:sp>
        <p:nvSpPr>
          <p:cNvPr id="49" name="矢印: 上向き折線 48">
            <a:extLst>
              <a:ext uri="{FF2B5EF4-FFF2-40B4-BE49-F238E27FC236}">
                <a16:creationId xmlns:a16="http://schemas.microsoft.com/office/drawing/2014/main" id="{FFF596F8-8DEF-47AE-8BA3-FA1F67B4E701}"/>
              </a:ext>
            </a:extLst>
          </p:cNvPr>
          <p:cNvSpPr/>
          <p:nvPr/>
        </p:nvSpPr>
        <p:spPr>
          <a:xfrm>
            <a:off x="6208895" y="6361321"/>
            <a:ext cx="2624860" cy="481441"/>
          </a:xfrm>
          <a:prstGeom prst="bentUpArrow">
            <a:avLst>
              <a:gd name="adj1" fmla="val 45349"/>
              <a:gd name="adj2" fmla="val 50000"/>
              <a:gd name="adj3" fmla="val 3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B0F9829-1660-4582-AC13-37F83346232C}"/>
              </a:ext>
            </a:extLst>
          </p:cNvPr>
          <p:cNvSpPr txBox="1"/>
          <p:nvPr/>
        </p:nvSpPr>
        <p:spPr>
          <a:xfrm>
            <a:off x="4697636" y="6341265"/>
            <a:ext cx="153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?y2=A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53B0EE-9786-4FC6-9FAA-B8E470F4E84E}"/>
              </a:ext>
            </a:extLst>
          </p:cNvPr>
          <p:cNvSpPr txBox="1"/>
          <p:nvPr/>
        </p:nvSpPr>
        <p:spPr>
          <a:xfrm>
            <a:off x="5021760" y="2043743"/>
            <a:ext cx="153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?y0=</a:t>
            </a:r>
            <a:r>
              <a:rPr lang="en-US" altLang="ja-JP" sz="3200" b="1" dirty="0">
                <a:solidFill>
                  <a:srgbClr val="0070C0"/>
                </a:solidFill>
              </a:rPr>
              <a:t>C</a:t>
            </a:r>
            <a:endParaRPr kumimoji="1" lang="en-US" altLang="ja-JP" sz="3200" b="1" dirty="0">
              <a:solidFill>
                <a:srgbClr val="0070C0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D8619C59-DEDB-4DD7-8FF8-20B51068304C}"/>
              </a:ext>
            </a:extLst>
          </p:cNvPr>
          <p:cNvSpPr/>
          <p:nvPr/>
        </p:nvSpPr>
        <p:spPr>
          <a:xfrm>
            <a:off x="8833754" y="1424774"/>
            <a:ext cx="541901" cy="91039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D8B4F134-B724-4D0B-BB26-673B9FDD349A}"/>
              </a:ext>
            </a:extLst>
          </p:cNvPr>
          <p:cNvSpPr/>
          <p:nvPr/>
        </p:nvSpPr>
        <p:spPr>
          <a:xfrm>
            <a:off x="10357423" y="5565889"/>
            <a:ext cx="541901" cy="91039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E4A6479-4163-41FA-AD00-9A856717478A}"/>
              </a:ext>
            </a:extLst>
          </p:cNvPr>
          <p:cNvSpPr txBox="1"/>
          <p:nvPr/>
        </p:nvSpPr>
        <p:spPr>
          <a:xfrm>
            <a:off x="8660615" y="1042764"/>
            <a:ext cx="10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照合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FF4C91-2120-481B-8A3D-6D5AE14F553E}"/>
              </a:ext>
            </a:extLst>
          </p:cNvPr>
          <p:cNvSpPr txBox="1"/>
          <p:nvPr/>
        </p:nvSpPr>
        <p:spPr>
          <a:xfrm>
            <a:off x="10199647" y="5202277"/>
            <a:ext cx="10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照合</a:t>
            </a:r>
          </a:p>
        </p:txBody>
      </p:sp>
    </p:spTree>
    <p:extLst>
      <p:ext uri="{BB962C8B-B14F-4D97-AF65-F5344CB8AC3E}">
        <p14:creationId xmlns:p14="http://schemas.microsoft.com/office/powerpoint/2010/main" val="27837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119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46</cp:revision>
  <dcterms:created xsi:type="dcterms:W3CDTF">2020-01-01T13:01:50Z</dcterms:created>
  <dcterms:modified xsi:type="dcterms:W3CDTF">2020-01-01T14:17:03Z</dcterms:modified>
</cp:coreProperties>
</file>