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A654E-5776-762F-D82A-F1F27E67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E776E-4FE2-ACED-1565-23FF539B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FBA83C-4BBC-9BD4-0697-AE090BDB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4612F-648E-5F13-9823-7342D0B5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19DBA-339C-33C4-6DC9-00DE62C6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4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8AF7A-C7D9-1B7E-2035-76CF974B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96E8EE-A8EA-AA4D-FF81-565B910D4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75810-EE74-E0BF-AE61-6BACDBDF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7787D9-F08B-DC6F-052C-A4F36488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77DB93-6A7B-4400-CAE5-265940B1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4DF9AC-EA17-5EA7-A4F3-DCBBA9B1E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A39275-F12B-3034-49AC-41EDD7D9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5F3CA-A645-EA98-04C3-43BF96C4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96C3B6-F5D4-A1BC-462C-47AAA7BB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581FC-C089-D534-A2E3-225248AA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2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EA583-99E7-471E-97C3-F3DCE3F1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3E0323-70B8-E9B9-A45E-0F6612DE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180B40-A3CE-1AC1-ED55-5A6DE49F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80FBD-493B-D211-B9DB-47BA102E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52D63-9879-F947-ED37-9515ECC3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7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C02B7-5EF3-2D5C-0FB5-BCA90988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E7B10-FAA6-A3EF-BBC7-5E2A58661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E01C2-51EF-D587-DED0-D6315AE4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C3C84-8C81-ED57-E393-A4D93BF8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DD0EE-A366-5D18-E4E5-9B58623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56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74AAC-F47E-61CF-EC82-D7F66A84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7F350-ACDD-AE3A-7E96-D0B883E14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720674-9182-505A-EBA6-9C115F2F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4F498A-194E-8E26-C916-840E5F42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4A405C-DE9B-DD74-C5CA-2E9F48C4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9C7641-AD6A-6234-E804-33C77764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4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DE824-B413-8638-85ED-37761056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6E65DF-9902-FDDF-37FD-1B09F2F2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F7270B-860C-E0E0-7C33-CE22E5CD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E426F9-7D4A-F529-CBE7-618FB38B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A94702-9088-529B-EBE2-EE4269B6F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EB06F3-09A7-DADE-7931-A3D6AF6C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BE8259-B076-1E74-EB30-4F9B51C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50B5B0-1AC4-6222-FE21-5ECFA5A3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5B81E-556C-0847-BA90-58DC7C49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983DAB-BFC3-1808-9F81-B55494F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5040AD-F559-6AAC-F686-CDF45757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D9E215-5070-3700-1237-2EE6232F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6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C8A3F1-FB15-2DA5-A02D-11B5A105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19EFA1-EAC1-4649-5F7F-A05A6500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68DFF2-E84F-1980-D017-D886954F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8CEB9-EFDA-03A1-1B65-E832998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6A05E-E635-7D89-CFDF-6CF40F9E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57BF7-4823-EBC8-07ED-0491E43F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DEC66-8941-911E-53E3-3AF2FF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E3A43C-BB33-D722-5A4F-F80B337A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102D6F-DD60-EC46-5B10-6DD4011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6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DC644-644E-B99A-0959-26B8EF00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ED0658-3F93-851C-5244-E589E0646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A8550C-DF53-B012-8742-1DD3A3F8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8274BD-6201-A857-634C-2036C035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FAE650-08ED-84E8-C9C8-0DA3FE43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0393E5-DD28-2175-7343-E3FAD914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BCC2EF-DB28-DC02-92CE-D913B249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055113-E7E5-BAE5-B65E-F0C4AEF7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348262-F5BD-9EF6-46A5-74E7F198A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B63E-D847-442B-BE75-8094A7CFDDF0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9C2C9-07CD-5BA7-1545-5EF01F36F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6E60A-F61F-6302-717C-B4387BC36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13C1-0145-4353-B455-0F808A9E5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C0F90B-20AC-2F2B-77E6-00175CE7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題目配分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4884FE-9B71-0211-2BCC-9E58C8E2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1815" cy="4351338"/>
          </a:xfrm>
        </p:spPr>
        <p:txBody>
          <a:bodyPr/>
          <a:lstStyle/>
          <a:p>
            <a:r>
              <a:rPr lang="en-US" altLang="zh-TW"/>
              <a:t>102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106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108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202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208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014732B5-C04B-E88C-FE02-E67BB47C761A}"/>
              </a:ext>
            </a:extLst>
          </p:cNvPr>
          <p:cNvSpPr txBox="1">
            <a:spLocks/>
          </p:cNvSpPr>
          <p:nvPr/>
        </p:nvSpPr>
        <p:spPr>
          <a:xfrm>
            <a:off x="5548640" y="1825625"/>
            <a:ext cx="44318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310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分</a:t>
            </a:r>
            <a:r>
              <a:rPr lang="en-US" altLang="zh-TW"/>
              <a:t>)</a:t>
            </a:r>
          </a:p>
          <a:p>
            <a:r>
              <a:rPr lang="en-US" altLang="zh-TW"/>
              <a:t>402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410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510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en-US" altLang="zh-TW"/>
              <a:t>608</a:t>
            </a:r>
            <a:r>
              <a:rPr lang="zh-TW" altLang="en-US"/>
              <a:t> </a:t>
            </a:r>
            <a:r>
              <a:rPr lang="en-US" altLang="zh-TW"/>
              <a:t>(10</a:t>
            </a:r>
            <a:r>
              <a:rPr lang="zh-TW" altLang="en-US"/>
              <a:t> 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92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6DFD7-88CA-DBA4-65B8-686C1C40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03840-0079-25B0-4F3D-AA61C526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EDE7C5-6722-5D70-C10C-359AEE08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9" y="0"/>
            <a:ext cx="9644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C565-2BDC-2B59-E692-34903B57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D2D20-A7DE-06D1-14D3-3454453A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721101-2E25-22AC-A9D3-0D4699E8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27" y="0"/>
            <a:ext cx="9095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9420D-A526-5A0A-3C1C-CB339767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FDB5D-5B7F-2E6B-3A0E-377C83E2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F7525-B0C3-9E6B-1BF5-99719FB9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17" y="0"/>
            <a:ext cx="9139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C8DE9-7203-F4BC-5784-8C9733DB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D8120-5516-CF58-E5BC-B9ADB16E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6F68D-B792-2357-8B4E-3836799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674BA5-ECBD-843D-84B2-1664C398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51" y="0"/>
            <a:ext cx="99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5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0C9E-27B3-4149-FC9D-662660CDB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41293-BD7D-C59C-A601-3D951B3B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09341-831D-EC9D-F008-8498E464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0E6ABC-C762-81CB-DB27-697D44E6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3" y="0"/>
            <a:ext cx="9602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407B-94E3-D361-F796-10D2D761C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15380-F708-6F93-38FB-20E467C6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25643-222C-BD18-FA7A-F0D16F4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FE1D55-E3A1-95EC-8ED1-228AEA3C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1" y="0"/>
            <a:ext cx="9160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CA4E6-37EE-06B0-8BDA-3C6BBFB8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4625C-EFAA-0AD0-87A8-8535EAEF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42403-C54A-F82A-A17F-5707B109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51CCD7-529B-C0F2-CF2C-DA32F897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0"/>
            <a:ext cx="915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4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85171-3200-D62D-7A9F-FCE81A8A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92B84-6415-FC97-48D2-D3DAD90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B4AE-2390-8042-363E-D71CC5CD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71ADAA-A0EF-630B-8A07-B39CE22D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86" y="0"/>
            <a:ext cx="9115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5640A-7395-D88A-14FC-E2606370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81356-3C7B-7CF5-E886-7C6EFFFF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46430C-6187-E09B-826C-77DE677D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96" y="0"/>
            <a:ext cx="937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5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0AB79-48D8-D648-F028-713C097ED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03997-C3E4-A6FF-9401-E25456C0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A004E-FBB2-2E98-9C60-8317F60E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64A812-BA6E-E05E-F7E8-6646FEC7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76" y="0"/>
            <a:ext cx="9063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89C358A-809B-5366-06D0-A4213CAB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58" y="0"/>
            <a:ext cx="9235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88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9AB7B-42FC-ED78-F2A0-A40E48F8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4C587-C14F-B741-831A-8C29C7CA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C0F4B-7AA6-9C26-56A5-7FD7D031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FDB815-C4DD-7F4E-F7F9-D0B03B71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20"/>
            <a:ext cx="9144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F389B3-4BF1-0D50-6A7A-F4D2012274D7}"/>
              </a:ext>
            </a:extLst>
          </p:cNvPr>
          <p:cNvSpPr txBox="1"/>
          <p:nvPr/>
        </p:nvSpPr>
        <p:spPr>
          <a:xfrm>
            <a:off x="8648410" y="2114987"/>
            <a:ext cx="78177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串列   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A66E71-D1A0-A9E4-EA74-E95283F6A84F}"/>
              </a:ext>
            </a:extLst>
          </p:cNvPr>
          <p:cNvSpPr txBox="1"/>
          <p:nvPr/>
        </p:nvSpPr>
        <p:spPr>
          <a:xfrm>
            <a:off x="9498825" y="2483772"/>
            <a:ext cx="78177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串列    </a:t>
            </a:r>
          </a:p>
        </p:txBody>
      </p:sp>
    </p:spTree>
    <p:extLst>
      <p:ext uri="{BB962C8B-B14F-4D97-AF65-F5344CB8AC3E}">
        <p14:creationId xmlns:p14="http://schemas.microsoft.com/office/powerpoint/2010/main" val="327796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9AF9-B460-9061-9403-8A6F6A98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5A51-9D71-3858-54F3-9598ED00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5F97E-F092-914B-BB18-247D9D12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610AC6-2ADE-3B31-F747-6C05EFC5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66" y="0"/>
            <a:ext cx="9798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60132-342C-0AFD-2606-244CD57D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0AD7C-CAEE-A7D7-CED4-837666D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2EC4BA-95F5-F528-EC98-B69C1BC4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62" y="0"/>
            <a:ext cx="9294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BA829-AF6C-A2C9-97B1-8EB76767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23E26-150B-C695-8593-6033A4BA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202BFB-2B89-B932-FD57-F23CA491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49" y="0"/>
            <a:ext cx="967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2F84C-E7E9-B122-84C8-257EF76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21ED8-C8BE-5CAC-C68C-BC5EA52B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A4BD24-7F77-57F5-8426-5A1EBFDF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15" y="0"/>
            <a:ext cx="9073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7876B-13AB-C7EA-F31C-C7FA5D06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D7D14-2107-E87D-7554-9CC19B3F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CE7737-5A4C-A0B6-8362-CBFB6149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34" y="0"/>
            <a:ext cx="9105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2A240-F66D-D8FA-B850-2D662E30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37080-FAEF-51CD-6E75-07900A8A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00D2D3-5DF9-C6C5-3A60-02CCA1DD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4" y="0"/>
            <a:ext cx="976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D26D9-D208-B5C4-E017-54898931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CA731-97BA-CA30-8BEE-41067ADB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8A6D3-7BD9-9DAB-6464-329435D2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70" y="0"/>
            <a:ext cx="9123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F0201-CF18-1A44-2387-418AD0AA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518F96-6A2B-D0C8-7515-8F99163E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DC05CE-9423-C6C5-A5D9-A1440DE4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87" y="0"/>
            <a:ext cx="950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</Words>
  <Application>Microsoft Office PowerPoint</Application>
  <PresentationFormat>寬螢幕</PresentationFormat>
  <Paragraphs>21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題目配分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題目配分</dc:title>
  <dc:creator>吳政瑋 Cheng-Wei Wu</dc:creator>
  <cp:lastModifiedBy>E608USER</cp:lastModifiedBy>
  <cp:revision>9</cp:revision>
  <dcterms:created xsi:type="dcterms:W3CDTF">2024-11-04T13:33:55Z</dcterms:created>
  <dcterms:modified xsi:type="dcterms:W3CDTF">2024-11-05T01:01:26Z</dcterms:modified>
</cp:coreProperties>
</file>