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ga5bRedjy8eKhy0LqXum11PYDx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cxnSp>
        <p:nvCxnSpPr>
          <p:cNvPr id="25" name="Google Shape;25;p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cxnSp>
        <p:nvCxnSpPr>
          <p:cNvPr id="32" name="Google Shape;32;p10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cxnSp>
        <p:nvCxnSpPr>
          <p:cNvPr id="49" name="Google Shape;49;p12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cxnSp>
        <p:nvCxnSpPr>
          <p:cNvPr id="66" name="Google Shape;66;p15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IU1599156/BasketBo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547577" y="3054169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ca-ES"/>
              <a:t>BASKET</a:t>
            </a:r>
            <a:r>
              <a:rPr lang="ca-ES"/>
              <a:t>-</a:t>
            </a:r>
            <a:r>
              <a:rPr lang="ca-ES"/>
              <a:t>BOT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547577" y="4853519"/>
            <a:ext cx="351601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-ES" sz="1400"/>
              <a:t>Oriol Camps Isus (1558778)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-ES" sz="1400"/>
              <a:t>Martí Bruix Fernández (1600987)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-ES" sz="1400"/>
              <a:t>Gabriel Chirinos Sulcany(1601291)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-ES" sz="1400"/>
              <a:t>Iván Peñarando Martínez (1599156)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3570025" y="5013173"/>
            <a:ext cx="4497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ca-ES" sz="1800">
                <a:solidFill>
                  <a:srgbClr val="55556F"/>
                </a:solidFill>
              </a:rPr>
              <a:t>Robot capaz de detectar una canasta y encestar una pelota.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t/>
            </a:r>
            <a:endParaRPr sz="180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ca-ES" sz="1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sz="10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20385" l="0" r="0" t="10975"/>
          <a:stretch/>
        </p:blipFill>
        <p:spPr>
          <a:xfrm>
            <a:off x="3457974" y="560375"/>
            <a:ext cx="2228042" cy="2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50695" y="78267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ca-ES"/>
              <a:t>1. Arquitectura hardware i </a:t>
            </a:r>
            <a:br>
              <a:rPr lang="ca-ES"/>
            </a:br>
            <a:r>
              <a:rPr lang="ca-ES"/>
              <a:t>software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22299" l="12334" r="18056" t="3196"/>
          <a:stretch/>
        </p:blipFill>
        <p:spPr>
          <a:xfrm>
            <a:off x="4978250" y="2269775"/>
            <a:ext cx="4020426" cy="32274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50" y="2082012"/>
            <a:ext cx="4555325" cy="377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 b="20385" l="0" r="0" t="10975"/>
          <a:stretch/>
        </p:blipFill>
        <p:spPr>
          <a:xfrm>
            <a:off x="7593250" y="634785"/>
            <a:ext cx="1058600" cy="1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550695" y="78267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-ES"/>
              <a:t>2. Algorísmica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805401" y="2184027"/>
            <a:ext cx="7974900" cy="416670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16947" l="0" r="0" t="19121"/>
          <a:stretch/>
        </p:blipFill>
        <p:spPr>
          <a:xfrm>
            <a:off x="1168950" y="2386675"/>
            <a:ext cx="1946715" cy="12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944" y="4188819"/>
            <a:ext cx="1805000" cy="18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3052550" y="3826650"/>
            <a:ext cx="454500" cy="57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5">
            <a:alphaModFix/>
          </a:blip>
          <a:srcRect b="0" l="0" r="13103" t="0"/>
          <a:stretch/>
        </p:blipFill>
        <p:spPr>
          <a:xfrm>
            <a:off x="3717836" y="2837700"/>
            <a:ext cx="18953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5747725" y="3826650"/>
            <a:ext cx="454500" cy="57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6">
            <a:alphaModFix/>
          </a:blip>
          <a:srcRect b="6611" l="0" r="53089" t="0"/>
          <a:stretch/>
        </p:blipFill>
        <p:spPr>
          <a:xfrm>
            <a:off x="5747725" y="2906113"/>
            <a:ext cx="2935875" cy="24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7">
            <a:alphaModFix/>
          </a:blip>
          <a:srcRect b="20385" l="0" r="0" t="10975"/>
          <a:stretch/>
        </p:blipFill>
        <p:spPr>
          <a:xfrm>
            <a:off x="7593250" y="634785"/>
            <a:ext cx="1058600" cy="1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-ES"/>
              <a:t>FOTOS, VIDEO i Git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457200" y="1341244"/>
            <a:ext cx="8141700" cy="358470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Arial"/>
              <a:buNone/>
            </a:pPr>
            <a:br>
              <a:rPr i="1" lang="ca-E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483576" y="5101911"/>
            <a:ext cx="8203200" cy="7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Arial"/>
              <a:buNone/>
            </a:pPr>
            <a:r>
              <a:rPr lang="ca-ES" sz="3600">
                <a:solidFill>
                  <a:srgbClr val="FF0000"/>
                </a:solidFill>
              </a:rPr>
              <a:t>Video: </a:t>
            </a:r>
            <a:r>
              <a:rPr lang="ca-ES" sz="3600">
                <a:solidFill>
                  <a:schemeClr val="dk1"/>
                </a:solidFill>
              </a:rPr>
              <a:t>https://youtu.be/8wZxZwybr60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i="1" lang="ca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Enl</a:t>
            </a:r>
            <a:r>
              <a:rPr i="1" lang="ca-ES" sz="1800">
                <a:solidFill>
                  <a:srgbClr val="FF0000"/>
                </a:solidFill>
              </a:rPr>
              <a:t>laç</a:t>
            </a:r>
            <a:r>
              <a:rPr i="1" lang="ca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github: </a:t>
            </a:r>
            <a:r>
              <a:rPr lang="ca-E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NIU1599156/BasketBot (github.com)</a:t>
            </a:r>
            <a:endParaRPr i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123" y="2080653"/>
            <a:ext cx="3212211" cy="210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725" y="1452749"/>
            <a:ext cx="2571750" cy="1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6">
            <a:alphaModFix/>
          </a:blip>
          <a:srcRect b="0" l="0" r="990" t="2047"/>
          <a:stretch/>
        </p:blipFill>
        <p:spPr>
          <a:xfrm>
            <a:off x="5319250" y="3335825"/>
            <a:ext cx="2123250" cy="13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2017-02-15T08:09:33Z</dcterms:created>
  <dc:creator>Fernando Vilariño</dc:creator>
</cp:coreProperties>
</file>