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412" r:id="rId5"/>
    <p:sldId id="409" r:id="rId6"/>
    <p:sldId id="416" r:id="rId7"/>
    <p:sldId id="414" r:id="rId8"/>
    <p:sldId id="410" r:id="rId9"/>
    <p:sldId id="418" r:id="rId10"/>
    <p:sldId id="415" r:id="rId11"/>
    <p:sldId id="417" r:id="rId12"/>
    <p:sldId id="411" r:id="rId13"/>
    <p:sldId id="39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FEF8BE"/>
    <a:srgbClr val="B8CCE4"/>
    <a:srgbClr val="76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DE136-FAFC-47BA-9C41-09B03A3E7924}" v="2" dt="2025-06-12T16:53:07.507"/>
    <p1510:client id="{945791C3-A7F9-E1E6-684D-07E1DA7DE156}" v="1" dt="2025-06-12T16:48:36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ECDAD-75E1-4BC4-AB86-9BA5DFF857B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A5E4-F832-4E78-BDC0-6CAA09567E0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1DCF8F9-FE1E-467E-9B82-0FEB758F2FA6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95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E393-D011-4B55-A9B6-0BBC79EF96B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0C2F-F497-4247-8BB2-5746400D850B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19CF75-0ECC-4E76-B636-3ABF46261502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E8BD-E6E8-42B0-9E1C-58D2F9C64A0C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7AFBA47-0BC8-4C75-9B10-88B9F496CCB1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4512E72-AC33-43BA-BEE9-4FD4948C58D8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6718-59A8-49B1-AEC5-3662572A144D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C767-5C82-4733-81D6-0B6B22CAF0EE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4D41E06-6C86-4754-846D-56519DFF1F50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A39B2-B176-40DF-B22F-280C511548AF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A1BC-C245-4537-A704-02F8919D151B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5CF02-92BA-5A94-2DEC-47F61A7C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481272-C222-8968-044D-3BAF0970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2A8D1-3358-F5F1-4AF0-5F9969CD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>
            <a:extLst>
              <a:ext uri="{FF2B5EF4-FFF2-40B4-BE49-F238E27FC236}">
                <a16:creationId xmlns:a16="http://schemas.microsoft.com/office/drawing/2014/main" id="{3CA4E186-A056-DACA-6812-E5F00770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18A6B-6752-F618-4EF4-1D267178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EE755042-3AA6-3825-AEC6-571898FD7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429D88-9361-BCC7-DCE3-D5D1408F4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F60D0DC-CA51-7547-B234-C04A874F0855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>
                <a:highlight>
                  <a:srgbClr val="FFFF00"/>
                </a:highlight>
              </a:rPr>
              <a:t>Pràctiques: Grup 415-04</a:t>
            </a:r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04: Diagrama de Classes, Diagrames de Seqüencia</a:t>
            </a:r>
          </a:p>
        </p:txBody>
      </p:sp>
    </p:spTree>
    <p:extLst>
      <p:ext uri="{BB962C8B-B14F-4D97-AF65-F5344CB8AC3E}">
        <p14:creationId xmlns:p14="http://schemas.microsoft.com/office/powerpoint/2010/main" val="75173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D8F7F-EDDF-0F27-C5DE-363EDF2D8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F091E7-7144-0D59-2350-891845526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B6A5C40-8DF0-BEC4-6D4B-21A930E89326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>
                <a:highlight>
                  <a:srgbClr val="FFFF00"/>
                </a:highlight>
              </a:rPr>
              <a:t>Pràctiques: Grup XXX-YY</a:t>
            </a:r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04: Diagrama de Classes, Diagrames de Seqüencia</a:t>
            </a:r>
          </a:p>
        </p:txBody>
      </p:sp>
    </p:spTree>
    <p:extLst>
      <p:ext uri="{BB962C8B-B14F-4D97-AF65-F5344CB8AC3E}">
        <p14:creationId xmlns:p14="http://schemas.microsoft.com/office/powerpoint/2010/main" val="79260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/>
              <a:t>Diagrama Classes final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65886973-27AC-D503-AB65-A02F7BB0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587126"/>
            <a:ext cx="10146083" cy="55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40357-C77B-24FE-30D2-9962C1E03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65DB-E13B-9818-DA89-95D3DC52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Diagrames de Seqüencia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7D706B-66E0-4C3E-728A-23BA7C63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Imagen 2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A2992B7B-D2D9-D208-F7DD-5F94CE622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79" y="2014434"/>
            <a:ext cx="83820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3C2C6-B690-4B7D-0A0F-47A9EFFBA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A161C-79F2-DD1F-1A3B-9EF1ADE0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Diagrames de Seqüencia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6C2568-5805-6D5C-BB27-F900F13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686CA7F6-8A41-213A-1CDE-F73D506A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75" y="1482246"/>
            <a:ext cx="7608818" cy="53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A7B62-DBD7-BFDA-7B65-5E67A8D3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AEFC-9C4C-51FD-FCC5-CC819E64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Diagrames de Seqüencia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28594-75F6-86C2-9333-4845120C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0C20CEED-8034-7DDA-5A3F-AE4589B2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728787"/>
            <a:ext cx="94678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209E-55B7-7A31-343F-CBBDF8DA1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26253-47AC-51BF-D53B-29861B9F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Diagrames de Seqüencia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803453-11AB-E319-570A-495776F3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6F4E6658-8CDB-8362-5C04-63F7037C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16" y="-181927"/>
            <a:ext cx="7543285" cy="54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68DCD-2D0C-66EA-B7EC-16A839B36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0A1A4-C220-F86B-A3E1-BED0DB52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Diagrames de Seqüencia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F6E111-1551-4F73-FEC9-10242AF6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Imagen 2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9E0AB380-B85B-068B-BA91-28519F87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07" y="2219325"/>
            <a:ext cx="83915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4B2C-51B7-D1D9-8B23-E604DE95C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96284-76FA-675F-0013-7A0D3B7B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Diagrames de Seqüencia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525BE8-79D4-31CB-13E2-535BB671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agen 2" descr="Tabla&#10;&#10;El contenido generado por IA puede ser incorrecto.">
            <a:extLst>
              <a:ext uri="{FF2B5EF4-FFF2-40B4-BE49-F238E27FC236}">
                <a16:creationId xmlns:a16="http://schemas.microsoft.com/office/drawing/2014/main" id="{CB70081A-81B7-889E-AF45-1BAF0543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69" y="1650169"/>
            <a:ext cx="9519780" cy="52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0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38EA2-7393-3EEA-342C-2A0E49400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DF30-96E6-D413-77EB-9C52FFF9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Burn-down</a:t>
            </a:r>
            <a:r>
              <a:rPr lang="ca-ES" dirty="0"/>
              <a:t> </a:t>
            </a:r>
            <a:r>
              <a:rPr lang="ca-ES" dirty="0" err="1"/>
              <a:t>chart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24E472-EEEA-047A-652F-39B76DAD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D16314A-A5E1-5104-66FB-3F7762BF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25" y="1905522"/>
            <a:ext cx="3667385" cy="48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7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814fa0-4f1b-4d56-8a36-064af1e36e66">
      <UserInfo>
        <DisplayName/>
        <AccountId xsi:nil="true"/>
        <AccountType/>
      </UserInfo>
    </SharedWithUsers>
    <_activity xmlns="b1fa7ccf-aa4f-4f27-84db-07667d020a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BD3DC6F0E81D4FA56575A4B7B24AF5" ma:contentTypeVersion="14" ma:contentTypeDescription="Crear nuevo documento." ma:contentTypeScope="" ma:versionID="ded3d347f3a98b31a82ee0cc093f824b">
  <xsd:schema xmlns:xsd="http://www.w3.org/2001/XMLSchema" xmlns:xs="http://www.w3.org/2001/XMLSchema" xmlns:p="http://schemas.microsoft.com/office/2006/metadata/properties" xmlns:ns3="7b814fa0-4f1b-4d56-8a36-064af1e36e66" xmlns:ns4="b1fa7ccf-aa4f-4f27-84db-07667d020acb" targetNamespace="http://schemas.microsoft.com/office/2006/metadata/properties" ma:root="true" ma:fieldsID="fe3adeea5df1e60fd0d7c7fb86895927" ns3:_="" ns4:_="">
    <xsd:import namespace="7b814fa0-4f1b-4d56-8a36-064af1e36e66"/>
    <xsd:import namespace="b1fa7ccf-aa4f-4f27-84db-07667d020a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14fa0-4f1b-4d56-8a36-064af1e3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7ccf-aa4f-4f27-84db-07667d020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BF3923-D9E5-4962-BBB8-690B0ABC4F42}">
  <ds:schemaRefs>
    <ds:schemaRef ds:uri="http://schemas.microsoft.com/office/2006/documentManagement/types"/>
    <ds:schemaRef ds:uri="7b814fa0-4f1b-4d56-8a36-064af1e36e66"/>
    <ds:schemaRef ds:uri="http://schemas.microsoft.com/office/infopath/2007/PartnerControls"/>
    <ds:schemaRef ds:uri="b1fa7ccf-aa4f-4f27-84db-07667d020acb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171512-FDE1-4E49-B7EA-58AD2B3337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7A2FCE-FB77-4A2D-98B9-B8BD51BEE8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814fa0-4f1b-4d56-8a36-064af1e36e66"/>
    <ds:schemaRef ds:uri="b1fa7ccf-aa4f-4f27-84db-07667d020a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65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Enginyeria del Software</vt:lpstr>
      <vt:lpstr>Diagrama Classes final</vt:lpstr>
      <vt:lpstr>Diagrames de Seqüencia</vt:lpstr>
      <vt:lpstr>Diagrames de Seqüencia</vt:lpstr>
      <vt:lpstr>Diagrames de Seqüencia</vt:lpstr>
      <vt:lpstr>Diagrames de Seqüencia</vt:lpstr>
      <vt:lpstr>Diagrames de Seqüencia</vt:lpstr>
      <vt:lpstr>Diagrames de Seqüencia</vt:lpstr>
      <vt:lpstr>Burn-down chart</vt:lpstr>
      <vt:lpstr>Enginyeria del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Enginyeria del Software</dc:title>
  <dc:creator>Jorge Bernal del Nozal</dc:creator>
  <cp:lastModifiedBy>Marcel Herrera Sanchez</cp:lastModifiedBy>
  <cp:revision>93</cp:revision>
  <dcterms:created xsi:type="dcterms:W3CDTF">2023-02-10T08:32:17Z</dcterms:created>
  <dcterms:modified xsi:type="dcterms:W3CDTF">2025-06-13T16:59:06Z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0x01010063BD3DC6F0E81D4FA56575A4B7B24AF5</vt:lpwstr>
  </property>
  <property fmtid="{D5CDD505-2E9C-101B-9397-08002B2CF9AE}" pid="3" name="Order">
    <vt:r8>1700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