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B7D820-80BA-442D-A9AB-2F71BE8E1E40}">
  <a:tblStyle styleId="{8DB7D820-80BA-442D-A9AB-2F71BE8E1E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065d0c2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065d0c2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a065d0c2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a065d0c2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a065d0c2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a065d0c2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065d0c2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065d0c2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065d0c2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065d0c2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a065d0c2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a065d0c2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a065d0c2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a065d0c2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a065d0c2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a065d0c2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a065d0c2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a065d0c2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a065d0c2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a065d0c2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a065d0c2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a065d0c2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Enginyeria del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Software</a:t>
            </a: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157300"/>
            <a:ext cx="3470700" cy="1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 451-04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02: Diagrama Casos d’Ús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3.3 Diagrama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00" y="1707038"/>
            <a:ext cx="4476801" cy="17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952500" y="254325"/>
            <a:ext cx="811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3.3 Taula d’especificació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952500" y="8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{8DB7D820-80BA-442D-A9AB-2F71BE8E1E40}</a:tableStyleId>
              </a:tblPr>
              <a:tblGrid>
                <a:gridCol w="154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CAS D’ÚS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Valoració de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Descripció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Explicació visual de la funcionalitat de valorar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Actors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Client.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Precondició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S’ha d'haver tramitat una comanda amb anterioritat.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Flux principal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Prémer notificació rebuda.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Valorar puntualitat de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Valorar estat de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Enviar valoració.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Requisits no funcionals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Algorisme per ordenar els cuiners segons valoracions.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Protecció contra valoracions fraudulentes.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Interfície intuïtiva per deixar feedback.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Prioritat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00" y="365725"/>
            <a:ext cx="5854601" cy="4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Índex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1. Composició de l’equip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2. Distribució de les tasques fetes al sprint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3. Casos d’Ús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4. Burn-down chart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1. Composició de l’equip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 Roger Casanovas (Scrum Master)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 Hugo Aguilar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 Amin El Alam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 Marcel Herrera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2. Distribució de les tasques fetes al sprint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Grup 1 i 2 → Marcel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Grup 3 i 4 → Roger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Grup 5 → Hugo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Grup 6 → Amin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3. CASOS D’ÚS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3.1 Diagrama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175" y="1730175"/>
            <a:ext cx="5387550" cy="16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952500" y="271175"/>
            <a:ext cx="811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3.1 Taula d’especificació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70" name="Google Shape;170;p19"/>
          <p:cNvGraphicFramePr/>
          <p:nvPr/>
        </p:nvGraphicFramePr>
        <p:xfrm>
          <a:off x="952500" y="83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{8DB7D820-80BA-442D-A9AB-2F71BE8E1E40}</a:tableStyleId>
              </a:tblPr>
              <a:tblGrid>
                <a:gridCol w="14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Cas d'ús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Reservar comandes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Descripció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S’han de poder fer reserves de comandes per a les hores disponibles.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S’han de poder eliminar ingredients opcionals d’un plat.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Actor(s) implicats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Client.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Precondició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Usuari registrat i haver escollit un plat.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Flux principal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76200" lvl="0" indent="-2921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Apretar reservar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marR="76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Escollir hora entre les hores disponibles.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marR="76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Escollir els ingredients que es volen.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Guardar la reserva.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Post condició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Tramitar comandes.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Prioritat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3.2 Diagrama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00" y="1479200"/>
            <a:ext cx="4865500" cy="21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1"/>
          <p:cNvGraphicFramePr/>
          <p:nvPr/>
        </p:nvGraphicFramePr>
        <p:xfrm>
          <a:off x="464250" y="68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{8DB7D820-80BA-442D-A9AB-2F71BE8E1E40}</a:tableStyleId>
              </a:tblPr>
              <a:tblGrid>
                <a:gridCol w="10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CAS D’ÚS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Tramitar comandes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Descripció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Aquest cas d’ús descriu com els usuaris tramiten les comandes realitzades. Segons el tipus d’enviament que s’esculli, tindrà un preu diferent.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Precondició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S’ha d'haver guardat amb anterioritat com a mínim una comada per realitzar.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Flux principal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L’usuari li dona a l'opció de passar a tramitar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Seguidament, s’escollirà com es vol efectuar l’entrega de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 passarà a la pantalla de pagament, on es podrà triar entre targeta o PayPal.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Subfluxos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2.1. Si s’escull l’opció de repartidor, es calcularà el cost d’enviament automàticament en funció de la distància.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2.2. Seguiment de l’enviament.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2.3. Codi de confirmació de l’enviament.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Fluxos alternatius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Problemes en el pagament.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En el cas que la targeta sigui incorrecte, o l'usuari de PayPal no existeixi, s’ensenyarà un missatge d’error per tornar-ho a intentar. També, es donarà l’opció per gestionar les possibles incidències.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Postcondició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Valorar comandes, guardar reserva a l'historial de comandes.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Requisits no funcionals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Ús API Google Maps per seguiment del repartidor.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Encriptació amb HTTPS.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Prioritat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2" name="Google Shape;182;p21"/>
          <p:cNvSpPr txBox="1"/>
          <p:nvPr/>
        </p:nvSpPr>
        <p:spPr>
          <a:xfrm>
            <a:off x="464250" y="203775"/>
            <a:ext cx="811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3.2 Taula d’especificació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Presentación en pantalla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Lato</vt:lpstr>
      <vt:lpstr>Focus</vt:lpstr>
      <vt:lpstr>Enginyeria del Software</vt:lpstr>
      <vt:lpstr>Índex</vt:lpstr>
      <vt:lpstr>1. Composició de l’equip</vt:lpstr>
      <vt:lpstr>2. Distribució de les tasques fetes al sprint</vt:lpstr>
      <vt:lpstr>3. CASOS D’ÚS</vt:lpstr>
      <vt:lpstr>3.1 Diagrama</vt:lpstr>
      <vt:lpstr>Presentación de PowerPoint</vt:lpstr>
      <vt:lpstr>3.2 Diagrama</vt:lpstr>
      <vt:lpstr>Presentación de PowerPoint</vt:lpstr>
      <vt:lpstr>3.3 Diagrama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Roger</dc:creator>
  <cp:lastModifiedBy>Roger Novas</cp:lastModifiedBy>
  <cp:revision>1</cp:revision>
  <dcterms:modified xsi:type="dcterms:W3CDTF">2025-04-09T20:19:05Z</dcterms:modified>
</cp:coreProperties>
</file>