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FD82645-E8FD-46C5-83FA-75B8D4EF0F38}">
  <a:tblStyle styleId="{6FD82645-E8FD-46C5-83FA-75B8D4EF0F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a065d0c2f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a065d0c2f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a065d0c2f_0_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4a065d0c2f_0_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a065d0c2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a065d0c2f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a065d0c2f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a065d0c2f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a065d0c2f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a065d0c2f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a065d0c2f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a065d0c2f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a065d0c2f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a065d0c2f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a065d0c2f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a065d0c2f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a065d0c2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a065d0c2f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a065d0c2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a065d0c2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a065d0c2f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a065d0c2f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Enginyeria del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Software</a:t>
            </a:r>
            <a:endParaRPr b="1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157300"/>
            <a:ext cx="3470700" cy="1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Grup 451-04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Sprint 02: Diagrama Casos d’Ús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Arial"/>
                <a:ea typeface="Arial"/>
                <a:cs typeface="Arial"/>
                <a:sym typeface="Arial"/>
              </a:rPr>
              <a:t>3.3 Diagrama</a:t>
            </a:r>
            <a:endParaRPr/>
          </a:p>
        </p:txBody>
      </p:sp>
      <p:pic>
        <p:nvPicPr>
          <p:cNvPr id="188" name="Google Shape;18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3600" y="1707038"/>
            <a:ext cx="4476801" cy="172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/>
        </p:nvSpPr>
        <p:spPr>
          <a:xfrm>
            <a:off x="952500" y="254325"/>
            <a:ext cx="811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</a:rPr>
              <a:t>3.3 Taula d’especificació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194" name="Google Shape;194;p23"/>
          <p:cNvGraphicFramePr/>
          <p:nvPr/>
        </p:nvGraphicFramePr>
        <p:xfrm>
          <a:off x="952500" y="82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{6FD82645-E8FD-46C5-83FA-75B8D4EF0F38}</a:tableStyleId>
              </a:tblPr>
              <a:tblGrid>
                <a:gridCol w="154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CAS D’ÚS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Valoració de la comanda.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Descripció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Explicació visual de la funcionalitat de valorar comanda.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Actors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Client.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Precondició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S’ha d'haver tramitat una comanda amb anterioritat.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Flux principal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Prémer notificació rebuda.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Valorar puntualitat de la comanda.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Valorar estat de la comanda.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Enviar valoració.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Requisits no funcionals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Algorisme per ordenar els cuiners segons valoracions.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Protecció contra valoracions fraudulentes.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Interfície intuïtiva per deixar feedback.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Prioritat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286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4700" y="349700"/>
            <a:ext cx="5854599" cy="444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Arial"/>
                <a:ea typeface="Arial"/>
                <a:cs typeface="Arial"/>
                <a:sym typeface="Arial"/>
              </a:rPr>
              <a:t>Índex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1. Composició de l’equip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2. Distribució de les tasques fetes al sprint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3. Casos d’Ús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4. Burn-down chart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Arial"/>
                <a:ea typeface="Arial"/>
                <a:cs typeface="Arial"/>
                <a:sym typeface="Arial"/>
              </a:rPr>
              <a:t>1. Composició de l’equip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- Roger Casanovas (Scrum Master)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- Hugo Aguilar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- Amin El Alam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- Marcel Herrera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Arial"/>
                <a:ea typeface="Arial"/>
                <a:cs typeface="Arial"/>
                <a:sym typeface="Arial"/>
              </a:rPr>
              <a:t>2. Distribució de les tasques fetes al sprint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Grup 1 i 2 → Marcel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Grup 3 i 4 → Roger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Grup 5 → Hugo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Grup 6 → Amin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052550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Arial"/>
                <a:ea typeface="Arial"/>
                <a:cs typeface="Arial"/>
                <a:sym typeface="Arial"/>
              </a:rPr>
              <a:t>3. CASOS D’ÚS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Arial"/>
                <a:ea typeface="Arial"/>
                <a:cs typeface="Arial"/>
                <a:sym typeface="Arial"/>
              </a:rPr>
              <a:t>3.1 Diagrama</a:t>
            </a:r>
            <a:endParaRPr/>
          </a:p>
        </p:txBody>
      </p:sp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3175" y="1730175"/>
            <a:ext cx="5387550" cy="168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/>
        </p:nvSpPr>
        <p:spPr>
          <a:xfrm>
            <a:off x="952500" y="271175"/>
            <a:ext cx="811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</a:rPr>
              <a:t>3.1 Taula d’especificació</a:t>
            </a:r>
            <a:endParaRPr b="1">
              <a:solidFill>
                <a:schemeClr val="lt1"/>
              </a:solidFill>
            </a:endParaRPr>
          </a:p>
        </p:txBody>
      </p:sp>
      <p:graphicFrame>
        <p:nvGraphicFramePr>
          <p:cNvPr id="170" name="Google Shape;170;p19"/>
          <p:cNvGraphicFramePr/>
          <p:nvPr/>
        </p:nvGraphicFramePr>
        <p:xfrm>
          <a:off x="952500" y="8382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{6FD82645-E8FD-46C5-83FA-75B8D4EF0F38}</a:tableStyleId>
              </a:tblPr>
              <a:tblGrid>
                <a:gridCol w="14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</a:rPr>
                        <a:t>Cas d'ús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Reservar comandes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</a:rPr>
                        <a:t>Descripció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S’han de poder fer reserves de comandes per a les hores disponibles.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S’han de poder eliminar ingredients opcionals d’un plat.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76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</a:rPr>
                        <a:t>Actor(s) implicats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Client.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76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</a:rPr>
                        <a:t>Precondició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Usuari registrat i haver escollit un plat.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76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</a:rPr>
                        <a:t>Flux principal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marR="76200" lvl="0" indent="-29210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Apretar reservar comanda.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marR="76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Escollir hora entre les hores disponibles.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marR="76200" lvl="0" indent="-29210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Escollir els ingredients que es volen.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Guardar la reserva.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76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</a:rPr>
                        <a:t>Post condició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Tramitar comandes.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7620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700"/>
                        </a:spcAft>
                        <a:buNone/>
                      </a:pPr>
                      <a:r>
                        <a:rPr lang="es" sz="1000" b="1">
                          <a:solidFill>
                            <a:schemeClr val="lt1"/>
                          </a:solidFill>
                        </a:rPr>
                        <a:t>Prioritat</a:t>
                      </a:r>
                      <a:endParaRPr sz="1000" b="1">
                        <a:solidFill>
                          <a:schemeClr val="lt1"/>
                        </a:solidFill>
                      </a:endParaRPr>
                    </a:p>
                  </a:txBody>
                  <a:tcPr marL="68575" marR="6857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latin typeface="Arial"/>
                <a:ea typeface="Arial"/>
                <a:cs typeface="Arial"/>
                <a:sym typeface="Arial"/>
              </a:rPr>
              <a:t>3.2 Diagrama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200" y="1479200"/>
            <a:ext cx="4865500" cy="21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21"/>
          <p:cNvGraphicFramePr/>
          <p:nvPr/>
        </p:nvGraphicFramePr>
        <p:xfrm>
          <a:off x="464250" y="689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{6FD82645-E8FD-46C5-83FA-75B8D4EF0F38}</a:tableStyleId>
              </a:tblPr>
              <a:tblGrid>
                <a:gridCol w="10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8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CAS D’ÚS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Tramitar comandes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Descripció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Aquest cas d’ús descriu com els usuaris tramiten les comandes realitzades. Segons el tipus d’enviament que s’esculli, tindrà un preu diferent.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Precondició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S’ha d'haver guardat amb anterioritat com a mínim una comada per realitzar.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Flux principal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L’usuari li dona a l'opció de passar a tramitar la comanda.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Seguidament, s’escollirà com es vol efectuar l’entrega de la comanda.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Es passarà a la pantalla de pagament, on es podrà triar entre targeta o PayPal.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6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Subfluxos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2.1. Si s’escull l’opció de repartidor, es calcularà el cost d’enviament automàticament en funció de la distància.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2.2. Seguiment de l’enviament.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2.3. Codi de confirmació de l’enviament.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3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Fluxos alternatius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Problemes en el pagament.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En el cas que la targeta sigui incorrecte, o l'usuari de PayPal no existeixi, s’ensenyarà un missatge d’error per tornar-ho a intentar. També, es donarà l’opció per gestionar les possibles incidències.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Postcondició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Valorar comandes, guardar reserva a l'historial de comandes.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Requisits no funcionals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Ús API Google Maps per seguiment del repartidor.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  <a:p>
                      <a:pPr marL="457200" lvl="0" indent="-2921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000"/>
                        <a:buAutoNum type="arabicPeriod"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Encriptació amb HTTPS.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000">
                          <a:solidFill>
                            <a:schemeClr val="lt1"/>
                          </a:solidFill>
                        </a:rPr>
                        <a:t>Prioritat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63500" marR="63500" marT="63500" marB="6350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L="91425" marR="91425" marT="91425" marB="914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82" name="Google Shape;182;p21"/>
          <p:cNvSpPr txBox="1"/>
          <p:nvPr/>
        </p:nvSpPr>
        <p:spPr>
          <a:xfrm>
            <a:off x="464250" y="203775"/>
            <a:ext cx="81150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>
                <a:solidFill>
                  <a:schemeClr val="lt1"/>
                </a:solidFill>
              </a:rPr>
              <a:t>3.2 Taula d’especificació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</Words>
  <Application>Microsoft Office PowerPoint</Application>
  <PresentationFormat>Presentación en pantalla (16:9)</PresentationFormat>
  <Paragraphs>87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Montserrat</vt:lpstr>
      <vt:lpstr>Arial</vt:lpstr>
      <vt:lpstr>Lato</vt:lpstr>
      <vt:lpstr>Focus</vt:lpstr>
      <vt:lpstr>Enginyeria del Software</vt:lpstr>
      <vt:lpstr>Índex</vt:lpstr>
      <vt:lpstr>1. Composició de l’equip</vt:lpstr>
      <vt:lpstr>2. Distribució de les tasques fetes al sprint</vt:lpstr>
      <vt:lpstr>3. CASOS D’ÚS</vt:lpstr>
      <vt:lpstr>3.1 Diagrama</vt:lpstr>
      <vt:lpstr>Presentación de PowerPoint</vt:lpstr>
      <vt:lpstr>3.2 Diagrama</vt:lpstr>
      <vt:lpstr>Presentación de PowerPoint</vt:lpstr>
      <vt:lpstr>3.3 Diagrama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Roger</dc:creator>
  <cp:lastModifiedBy>Roger Novas</cp:lastModifiedBy>
  <cp:revision>1</cp:revision>
  <dcterms:modified xsi:type="dcterms:W3CDTF">2025-04-09T21:09:56Z</dcterms:modified>
</cp:coreProperties>
</file>