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19588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8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353596"/>
            <a:ext cx="3239691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134809"/>
            <a:ext cx="3239691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D81-D064-4DA9-BC52-71618B314955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197B-81FE-4F7B-B7B4-82B3A8C5D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01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D81-D064-4DA9-BC52-71618B314955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197B-81FE-4F7B-B7B4-82B3A8C5D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45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15032"/>
            <a:ext cx="931411" cy="18309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1" y="115032"/>
            <a:ext cx="2740239" cy="183099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D81-D064-4DA9-BC52-71618B314955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197B-81FE-4F7B-B7B4-82B3A8C5D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59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D81-D064-4DA9-BC52-71618B314955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197B-81FE-4F7B-B7B4-82B3A8C5D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25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538647"/>
            <a:ext cx="3725645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1445894"/>
            <a:ext cx="3725645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D81-D064-4DA9-BC52-71618B314955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197B-81FE-4F7B-B7B4-82B3A8C5D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10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575157"/>
            <a:ext cx="1835825" cy="13708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575157"/>
            <a:ext cx="1835825" cy="13708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D81-D064-4DA9-BC52-71618B314955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197B-81FE-4F7B-B7B4-82B3A8C5D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77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15031"/>
            <a:ext cx="3725645" cy="41761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4" y="529645"/>
            <a:ext cx="1827388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4" y="789215"/>
            <a:ext cx="1827388" cy="116081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529645"/>
            <a:ext cx="1836388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789215"/>
            <a:ext cx="1836388" cy="116081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D81-D064-4DA9-BC52-71618B314955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197B-81FE-4F7B-B7B4-82B3A8C5D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D81-D064-4DA9-BC52-71618B314955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197B-81FE-4F7B-B7B4-82B3A8C5D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48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D81-D064-4DA9-BC52-71618B314955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197B-81FE-4F7B-B7B4-82B3A8C5D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77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144039"/>
            <a:ext cx="1393179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311085"/>
            <a:ext cx="2186791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648176"/>
            <a:ext cx="1393179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D81-D064-4DA9-BC52-71618B314955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197B-81FE-4F7B-B7B4-82B3A8C5D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41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144039"/>
            <a:ext cx="1393179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311085"/>
            <a:ext cx="2186791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648176"/>
            <a:ext cx="1393179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D81-D064-4DA9-BC52-71618B314955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197B-81FE-4F7B-B7B4-82B3A8C5D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17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15031"/>
            <a:ext cx="3725645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575157"/>
            <a:ext cx="3725645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2002545"/>
            <a:ext cx="971907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08D81-D064-4DA9-BC52-71618B314955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2002545"/>
            <a:ext cx="1457861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2002545"/>
            <a:ext cx="971907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A197B-81FE-4F7B-B7B4-82B3A8C5D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21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40636" y="164275"/>
            <a:ext cx="3257884" cy="876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19593" y="358196"/>
            <a:ext cx="2289704" cy="490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/>
              <p:cNvSpPr/>
              <p:nvPr/>
            </p:nvSpPr>
            <p:spPr>
              <a:xfrm>
                <a:off x="160397" y="464497"/>
                <a:ext cx="284724" cy="28472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椭圆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97" y="464497"/>
                <a:ext cx="284724" cy="284723"/>
              </a:xfrm>
              <a:prstGeom prst="ellipse">
                <a:avLst/>
              </a:prstGeom>
              <a:blipFill>
                <a:blip r:embed="rId2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椭圆 7"/>
              <p:cNvSpPr/>
              <p:nvPr/>
            </p:nvSpPr>
            <p:spPr>
              <a:xfrm>
                <a:off x="874256" y="465423"/>
                <a:ext cx="284724" cy="28472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8" name="椭圆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56" y="465423"/>
                <a:ext cx="284724" cy="284723"/>
              </a:xfrm>
              <a:prstGeom prst="ellipse">
                <a:avLst/>
              </a:prstGeom>
              <a:blipFill>
                <a:blip r:embed="rId3"/>
                <a:stretch>
                  <a:fillRect l="-8163" b="-4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/>
              <p:cNvSpPr/>
              <p:nvPr/>
            </p:nvSpPr>
            <p:spPr>
              <a:xfrm>
                <a:off x="1492983" y="465423"/>
                <a:ext cx="284724" cy="28472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z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椭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983" y="465423"/>
                <a:ext cx="284724" cy="28472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/>
              <p:cNvSpPr/>
              <p:nvPr/>
            </p:nvSpPr>
            <p:spPr>
              <a:xfrm>
                <a:off x="2138172" y="466335"/>
                <a:ext cx="284724" cy="28472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椭圆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172" y="466335"/>
                <a:ext cx="284724" cy="28472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/>
              <p:cNvSpPr/>
              <p:nvPr/>
            </p:nvSpPr>
            <p:spPr>
              <a:xfrm>
                <a:off x="2138172" y="1828823"/>
                <a:ext cx="284724" cy="28472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椭圆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172" y="1828823"/>
                <a:ext cx="284724" cy="284723"/>
              </a:xfrm>
              <a:prstGeom prst="ellipse">
                <a:avLst/>
              </a:prstGeom>
              <a:blipFill>
                <a:blip r:embed="rId6"/>
                <a:stretch>
                  <a:fillRect l="-20833" r="-2083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1872604" y="1181797"/>
            <a:ext cx="823208" cy="548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椭圆 12"/>
              <p:cNvSpPr/>
              <p:nvPr/>
            </p:nvSpPr>
            <p:spPr>
              <a:xfrm>
                <a:off x="2138172" y="1289936"/>
                <a:ext cx="284724" cy="28472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13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172" y="1289936"/>
                <a:ext cx="284724" cy="284723"/>
              </a:xfrm>
              <a:prstGeom prst="ellipse">
                <a:avLst/>
              </a:prstGeom>
              <a:blipFill>
                <a:blip r:embed="rId7"/>
                <a:stretch>
                  <a:fillRect l="-22917" r="-4167" b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圆角矩形 13"/>
              <p:cNvSpPr/>
              <p:nvPr/>
            </p:nvSpPr>
            <p:spPr>
              <a:xfrm>
                <a:off x="2487236" y="1494798"/>
                <a:ext cx="156044" cy="2400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" name="圆角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236" y="1494798"/>
                <a:ext cx="156044" cy="240008"/>
              </a:xfrm>
              <a:prstGeom prst="roundRect">
                <a:avLst/>
              </a:prstGeom>
              <a:blipFill>
                <a:blip r:embed="rId8"/>
                <a:stretch>
                  <a:fillRect l="-73077" t="-2500" r="-34615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圆角矩形 14"/>
              <p:cNvSpPr/>
              <p:nvPr/>
            </p:nvSpPr>
            <p:spPr>
              <a:xfrm>
                <a:off x="3381756" y="603222"/>
                <a:ext cx="183425" cy="2400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" name="圆角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756" y="603222"/>
                <a:ext cx="183425" cy="240008"/>
              </a:xfrm>
              <a:prstGeom prst="roundRect">
                <a:avLst/>
              </a:prstGeom>
              <a:blipFill>
                <a:blip r:embed="rId9"/>
                <a:stretch>
                  <a:fillRect l="-56667" t="-2564" r="-26667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圆角矩形 15"/>
              <p:cNvSpPr/>
              <p:nvPr/>
            </p:nvSpPr>
            <p:spPr>
              <a:xfrm>
                <a:off x="3661194" y="794864"/>
                <a:ext cx="211026" cy="2400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" name="圆角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194" y="794864"/>
                <a:ext cx="211026" cy="240008"/>
              </a:xfrm>
              <a:prstGeom prst="roundRect">
                <a:avLst/>
              </a:prstGeom>
              <a:blipFill>
                <a:blip r:embed="rId10"/>
                <a:stretch>
                  <a:fillRect l="-50000" r="-23529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/>
          <p:cNvCxnSpPr>
            <a:stCxn id="7" idx="6"/>
            <a:endCxn id="8" idx="2"/>
          </p:cNvCxnSpPr>
          <p:nvPr/>
        </p:nvCxnSpPr>
        <p:spPr>
          <a:xfrm>
            <a:off x="445121" y="606859"/>
            <a:ext cx="429135" cy="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6"/>
            <a:endCxn id="9" idx="2"/>
          </p:cNvCxnSpPr>
          <p:nvPr/>
        </p:nvCxnSpPr>
        <p:spPr>
          <a:xfrm>
            <a:off x="1158980" y="607785"/>
            <a:ext cx="3340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6"/>
            <a:endCxn id="10" idx="2"/>
          </p:cNvCxnSpPr>
          <p:nvPr/>
        </p:nvCxnSpPr>
        <p:spPr>
          <a:xfrm>
            <a:off x="1777707" y="607785"/>
            <a:ext cx="360465" cy="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0"/>
            <a:endCxn id="13" idx="4"/>
          </p:cNvCxnSpPr>
          <p:nvPr/>
        </p:nvCxnSpPr>
        <p:spPr>
          <a:xfrm flipV="1">
            <a:off x="2280534" y="1574659"/>
            <a:ext cx="0" cy="254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3" idx="0"/>
            <a:endCxn id="10" idx="4"/>
          </p:cNvCxnSpPr>
          <p:nvPr/>
        </p:nvCxnSpPr>
        <p:spPr>
          <a:xfrm flipV="1">
            <a:off x="2280534" y="751058"/>
            <a:ext cx="0" cy="538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/>
              <p:cNvSpPr/>
              <p:nvPr/>
            </p:nvSpPr>
            <p:spPr>
              <a:xfrm>
                <a:off x="3051657" y="466335"/>
                <a:ext cx="284724" cy="284723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椭圆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657" y="466335"/>
                <a:ext cx="284724" cy="284723"/>
              </a:xfrm>
              <a:prstGeom prst="ellipse">
                <a:avLst/>
              </a:prstGeom>
              <a:blipFill>
                <a:blip r:embed="rId11"/>
                <a:stretch>
                  <a:fillRect l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/>
          <p:cNvCxnSpPr>
            <a:stCxn id="10" idx="6"/>
            <a:endCxn id="28" idx="2"/>
          </p:cNvCxnSpPr>
          <p:nvPr/>
        </p:nvCxnSpPr>
        <p:spPr>
          <a:xfrm>
            <a:off x="2422896" y="608697"/>
            <a:ext cx="6287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椭圆 40"/>
              <p:cNvSpPr/>
              <p:nvPr/>
            </p:nvSpPr>
            <p:spPr>
              <a:xfrm>
                <a:off x="3051657" y="1822440"/>
                <a:ext cx="284724" cy="28472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椭圆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657" y="1822440"/>
                <a:ext cx="284724" cy="284723"/>
              </a:xfrm>
              <a:prstGeom prst="ellipse">
                <a:avLst/>
              </a:prstGeom>
              <a:blipFill>
                <a:blip r:embed="rId12"/>
                <a:stretch>
                  <a:fillRect l="-8333" b="-16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 41"/>
          <p:cNvSpPr/>
          <p:nvPr/>
        </p:nvSpPr>
        <p:spPr>
          <a:xfrm>
            <a:off x="2786089" y="1175414"/>
            <a:ext cx="823208" cy="548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椭圆 42"/>
              <p:cNvSpPr/>
              <p:nvPr/>
            </p:nvSpPr>
            <p:spPr>
              <a:xfrm>
                <a:off x="3051657" y="1283553"/>
                <a:ext cx="284724" cy="28472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43" name="椭圆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657" y="1283553"/>
                <a:ext cx="284724" cy="28472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圆角矩形 43"/>
              <p:cNvSpPr/>
              <p:nvPr/>
            </p:nvSpPr>
            <p:spPr>
              <a:xfrm>
                <a:off x="3400721" y="1488415"/>
                <a:ext cx="156044" cy="2400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" name="圆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721" y="1488415"/>
                <a:ext cx="156044" cy="240008"/>
              </a:xfrm>
              <a:prstGeom prst="roundRect">
                <a:avLst/>
              </a:prstGeom>
              <a:blipFill>
                <a:blip r:embed="rId14"/>
                <a:stretch>
                  <a:fillRect l="-68000" t="-2500" r="-36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/>
          <p:cNvCxnSpPr>
            <a:stCxn id="41" idx="0"/>
            <a:endCxn id="43" idx="4"/>
          </p:cNvCxnSpPr>
          <p:nvPr/>
        </p:nvCxnSpPr>
        <p:spPr>
          <a:xfrm flipV="1">
            <a:off x="3194019" y="1568276"/>
            <a:ext cx="0" cy="254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3" idx="0"/>
            <a:endCxn id="28" idx="4"/>
          </p:cNvCxnSpPr>
          <p:nvPr/>
        </p:nvCxnSpPr>
        <p:spPr>
          <a:xfrm flipV="1">
            <a:off x="3194019" y="751058"/>
            <a:ext cx="0" cy="532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98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13</Words>
  <Application>Microsoft Office PowerPoint</Application>
  <PresentationFormat>自定义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nlq</dc:creator>
  <cp:lastModifiedBy>nlq</cp:lastModifiedBy>
  <cp:revision>15</cp:revision>
  <dcterms:created xsi:type="dcterms:W3CDTF">2016-03-20T11:47:29Z</dcterms:created>
  <dcterms:modified xsi:type="dcterms:W3CDTF">2016-03-20T13:12:09Z</dcterms:modified>
</cp:coreProperties>
</file>