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2" y="-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6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1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5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321C-AA7D-42A6-AD93-2A86F65222CB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1858-8F71-46CF-9F69-D33457CA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43465"/>
              </p:ext>
            </p:extLst>
          </p:nvPr>
        </p:nvGraphicFramePr>
        <p:xfrm>
          <a:off x="106680" y="106684"/>
          <a:ext cx="6585950" cy="9530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76611248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3445849193"/>
                    </a:ext>
                  </a:extLst>
                </a:gridCol>
                <a:gridCol w="3004550">
                  <a:extLst>
                    <a:ext uri="{9D8B030D-6E8A-4147-A177-3AD203B41FA5}">
                      <a16:colId xmlns:a16="http://schemas.microsoft.com/office/drawing/2014/main" val="18058060"/>
                    </a:ext>
                  </a:extLst>
                </a:gridCol>
              </a:tblGrid>
              <a:tr h="519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主题</a:t>
                      </a:r>
                      <a:r>
                        <a:rPr lang="en-US" altLang="zh-CN" sz="1400" b="1" dirty="0" smtClean="0"/>
                        <a:t>ID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LDA</a:t>
                      </a:r>
                    </a:p>
                    <a:p>
                      <a:pPr algn="ctr"/>
                      <a:r>
                        <a:rPr lang="zh-CN" altLang="en-US" sz="1400" b="1" dirty="0" smtClean="0"/>
                        <a:t>主题词（</a:t>
                      </a:r>
                      <a:r>
                        <a:rPr lang="en-US" altLang="zh-CN" sz="1400" b="1" dirty="0" smtClean="0"/>
                        <a:t>top 30</a:t>
                      </a:r>
                      <a:r>
                        <a:rPr lang="zh-CN" altLang="en-US" sz="1400" b="1" dirty="0" smtClean="0"/>
                        <a:t>）</a:t>
                      </a:r>
                      <a:endParaRPr lang="en-US" altLang="zh-C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wecpLDA</a:t>
                      </a:r>
                      <a:endParaRPr lang="en-US" altLang="zh-CN" sz="1400" b="1" dirty="0" smtClean="0"/>
                    </a:p>
                    <a:p>
                      <a:pPr marL="0" marR="0" indent="0" algn="ctr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主题词（</a:t>
                      </a:r>
                      <a:r>
                        <a:rPr lang="en-US" altLang="zh-CN" sz="1400" b="1" dirty="0" smtClean="0"/>
                        <a:t>top 30</a:t>
                      </a:r>
                      <a:r>
                        <a:rPr lang="zh-CN" altLang="en-US" sz="1400" b="1" dirty="0" smtClean="0"/>
                        <a:t>）</a:t>
                      </a:r>
                      <a:endParaRPr lang="en-US" altLang="zh-CN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23662"/>
                  </a:ext>
                </a:extLst>
              </a:tr>
              <a:tr h="877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topic_0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of, to, and, in, that, is, are, for, or, have, it, they, be, as, their, not, can, at, more, but, with,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people</a:t>
                      </a:r>
                      <a:r>
                        <a:rPr lang="en-US" altLang="zh-CN" sz="1100" baseline="0" dirty="0" smtClean="0"/>
                        <a:t>, by, an, than, you, on, who, said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you, as, it’s, like,</a:t>
                      </a:r>
                      <a:r>
                        <a:rPr lang="en-US" altLang="zh-CN" sz="1100" baseline="0" dirty="0" smtClean="0"/>
                        <a:t> new, can, its, up, all, them, such, also, even, way, much, him, too, little, where, world, when,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good</a:t>
                      </a:r>
                      <a:r>
                        <a:rPr lang="en-US" altLang="zh-CN" sz="1100" baseline="0" dirty="0" smtClean="0"/>
                        <a:t>, few, something, own,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day</a:t>
                      </a:r>
                      <a:r>
                        <a:rPr lang="en-US" altLang="zh-CN" sz="1100" baseline="0" dirty="0" smtClean="0"/>
                        <a:t>, best, being,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life</a:t>
                      </a:r>
                      <a:r>
                        <a:rPr lang="en-US" altLang="zh-CN" sz="1100" baseline="0" dirty="0" smtClean="0"/>
                        <a:t>, than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85811"/>
                  </a:ext>
                </a:extLst>
              </a:tr>
              <a:tr h="906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topic_1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</a:t>
                      </a:r>
                      <a:r>
                        <a:rPr lang="en-US" altLang="zh-CN" sz="1100" baseline="0" dirty="0" smtClean="0"/>
                        <a:t> of, that, in, and, said, was, he, on, for, is, by, from, not, his,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court</a:t>
                      </a:r>
                      <a:r>
                        <a:rPr lang="en-US" altLang="zh-CN" sz="1100" baseline="0" dirty="0" smtClean="0"/>
                        <a:t>, case, with, had, who, an, has, have,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law</a:t>
                      </a:r>
                      <a:r>
                        <a:rPr lang="en-US" altLang="zh-CN" sz="1100" baseline="0" dirty="0" smtClean="0"/>
                        <a:t>, this, at, as,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Simpson</a:t>
                      </a:r>
                      <a:r>
                        <a:rPr lang="en-US" altLang="zh-CN" sz="1100" baseline="0" dirty="0" smtClean="0"/>
                        <a:t>, be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of, that, said, they, were, there, than, people, do, say,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made, make</a:t>
                      </a:r>
                      <a:r>
                        <a:rPr lang="en-US" altLang="zh-CN" sz="1100" baseline="0" dirty="0" smtClean="0"/>
                        <a:t>, get, year, did, take, under, among, called, told, even, come, go ,including,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work</a:t>
                      </a:r>
                      <a:r>
                        <a:rPr lang="en-US" altLang="zh-CN" sz="1100" baseline="0" dirty="0" smtClean="0"/>
                        <a:t>, going, three, use, know, put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50588"/>
                  </a:ext>
                </a:extLst>
              </a:tr>
              <a:tr h="92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topic_2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of, and, said, in, that, us, on,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officials</a:t>
                      </a:r>
                      <a:r>
                        <a:rPr lang="en-US" altLang="zh-CN" sz="1100" dirty="0" smtClean="0"/>
                        <a:t>, for,</a:t>
                      </a:r>
                      <a:r>
                        <a:rPr lang="en-US" altLang="zh-CN" sz="1100" baseline="0" dirty="0" smtClean="0"/>
                        <a:t> have, it, was, by, at, be, were, an, from, has, they, would, been,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military</a:t>
                      </a:r>
                      <a:r>
                        <a:rPr lang="en-US" altLang="zh-CN" sz="1100" baseline="0" dirty="0" smtClean="0"/>
                        <a:t>, with, not, but, 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percent, its, new,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million</a:t>
                      </a:r>
                      <a:r>
                        <a:rPr lang="en-US" altLang="zh-CN" sz="1100" dirty="0" smtClean="0"/>
                        <a:t>, year, which, will,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billion, company</a:t>
                      </a:r>
                      <a:r>
                        <a:rPr lang="en-US" altLang="zh-CN" sz="1100" dirty="0" smtClean="0"/>
                        <a:t>, more,</a:t>
                      </a:r>
                      <a:r>
                        <a:rPr lang="en-US" altLang="zh-CN" sz="1100" baseline="0" dirty="0" smtClean="0"/>
                        <a:t>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market</a:t>
                      </a:r>
                      <a:r>
                        <a:rPr lang="en-US" altLang="zh-CN" sz="1100" baseline="0" dirty="0" smtClean="0"/>
                        <a:t>, up,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money, companies</a:t>
                      </a:r>
                      <a:r>
                        <a:rPr lang="en-US" altLang="zh-CN" sz="1100" baseline="0" dirty="0" smtClean="0"/>
                        <a:t>, such, that,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business, pay, industry, program, federal, workers, cost, stock, service, fund, government, funds, rates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722"/>
                  </a:ext>
                </a:extLst>
              </a:tr>
              <a:tr h="877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topic_3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of, in, and, that, for, is, percent, said, it, will,</a:t>
                      </a:r>
                      <a:r>
                        <a:rPr lang="en-US" altLang="zh-CN" sz="1100" baseline="0" dirty="0" smtClean="0"/>
                        <a:t> on, its, at, as, has, are, with, by, be, new, year, have,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million</a:t>
                      </a:r>
                      <a:r>
                        <a:rPr lang="en-US" altLang="zh-CN" sz="1100" baseline="0" dirty="0" smtClean="0"/>
                        <a:t>, but, more, which,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company, market 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and, in, for, is, on, with, it, as, at, have, by, but, from, has, are, an, was, this, their, would, had, who, one, will, about, been, more, we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03336"/>
                  </a:ext>
                </a:extLst>
              </a:tr>
              <a:tr h="877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topic_4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of, in, to, for, on, is, from, at,</a:t>
                      </a:r>
                      <a:r>
                        <a:rPr lang="en-US" altLang="zh-CN" sz="1100" baseline="0" dirty="0" smtClean="0"/>
                        <a:t> by, are, with, new, as, its, will, an, which, two, more, through,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city, air</a:t>
                      </a:r>
                      <a:r>
                        <a:rPr lang="en-US" altLang="zh-CN" sz="1100" baseline="0" dirty="0" smtClean="0"/>
                        <a:t>, most,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national, including</a:t>
                      </a:r>
                      <a:r>
                        <a:rPr lang="en-US" altLang="zh-CN" sz="1100" baseline="0" dirty="0" smtClean="0"/>
                        <a:t>, where, or, be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in, was, and, were,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officials, police,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 city</a:t>
                      </a:r>
                      <a:r>
                        <a:rPr lang="en-US" altLang="zh-CN" sz="1100" baseline="0" dirty="0" smtClean="0"/>
                        <a:t>, which, where, up, army, them,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air, international</a:t>
                      </a:r>
                      <a:r>
                        <a:rPr lang="en-US" altLang="zh-CN" sz="1100" baseline="0" dirty="0" smtClean="0"/>
                        <a:t>, here, un, two, day,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national, world, war</a:t>
                      </a:r>
                      <a:r>
                        <a:rPr lang="en-US" altLang="zh-CN" sz="1100" baseline="0" dirty="0" smtClean="0"/>
                        <a:t>, who, south, near,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miles, area, town, into, building, official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39327"/>
                  </a:ext>
                </a:extLst>
              </a:tr>
              <a:tr h="877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topic_5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to, of, is, in, that, it, her, she, with, on, as,</a:t>
                      </a:r>
                      <a:r>
                        <a:rPr lang="en-US" altLang="zh-CN" sz="1100" baseline="0" dirty="0" smtClean="0"/>
                        <a:t> you, for, but, this, it’s, be, who, has, says, an, about, have, like, what, so, not, all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his, and, her, she, was, who, with, not, be, says, on, my, about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, family, show</a:t>
                      </a:r>
                      <a:r>
                        <a:rPr lang="en-US" altLang="zh-CN" sz="1100" dirty="0" smtClean="0"/>
                        <a:t>, me, which, new,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night, man, film,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 when, movie, life</a:t>
                      </a:r>
                      <a:r>
                        <a:rPr lang="en-US" altLang="zh-CN" sz="1100" baseline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zh-CN" sz="1100" baseline="0" smtClean="0">
                          <a:solidFill>
                            <a:srgbClr val="FF0000"/>
                          </a:solidFill>
                        </a:rPr>
                        <a:t>TV,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woman, wife</a:t>
                      </a:r>
                      <a:r>
                        <a:rPr lang="en-US" altLang="zh-CN" sz="1100" baseline="0" dirty="0" smtClean="0"/>
                        <a:t>, he’s, first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082"/>
                  </a:ext>
                </a:extLst>
              </a:tr>
              <a:tr h="92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topic_6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of, he, was, and, his, to, had, said, who, were,</a:t>
                      </a:r>
                      <a:r>
                        <a:rPr lang="en-US" altLang="zh-CN" sz="1100" baseline="0" dirty="0" smtClean="0"/>
                        <a:t> at, they, as, that, for, their, with, him, after, on, when, but, been, one,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people</a:t>
                      </a:r>
                      <a:r>
                        <a:rPr lang="en-US" altLang="zh-CN" sz="1100" baseline="0" dirty="0" smtClean="0"/>
                        <a:t>, from, it, an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he, be, not, his,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Clinton, house</a:t>
                      </a:r>
                      <a:r>
                        <a:rPr lang="en-US" altLang="zh-CN" sz="1100" dirty="0" smtClean="0"/>
                        <a:t>, that,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president</a:t>
                      </a:r>
                      <a:r>
                        <a:rPr lang="en-US" altLang="zh-CN" sz="1100" dirty="0" smtClean="0"/>
                        <a:t>, or, white, also, by,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federal, officials, which, congress, case,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 administration, law, campaign, republication, state, senate, court, bill, him, committee, dole, republications, public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10073"/>
                  </a:ext>
                </a:extLst>
              </a:tr>
              <a:tr h="92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topic_7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and, to, of, in, with, for, or, is, it, from, on, are, you, as,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food</a:t>
                      </a:r>
                      <a:r>
                        <a:rPr lang="en-US" altLang="zh-CN" sz="1100" dirty="0" smtClean="0"/>
                        <a:t>, can, but, this, be, into, about,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water</a:t>
                      </a:r>
                      <a:r>
                        <a:rPr lang="en-US" altLang="zh-CN" sz="1100" dirty="0" smtClean="0"/>
                        <a:t>, one, when,</a:t>
                      </a:r>
                      <a:r>
                        <a:rPr lang="en-US" altLang="zh-CN" sz="1100" baseline="0" dirty="0" smtClean="0"/>
                        <a:t> at, until, that, if, add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us, his,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united, government</a:t>
                      </a:r>
                      <a:r>
                        <a:rPr lang="en-US" altLang="zh-CN" sz="1100" dirty="0" smtClean="0"/>
                        <a:t>,</a:t>
                      </a:r>
                      <a:r>
                        <a:rPr lang="en-US" altLang="zh-CN" sz="1100" baseline="0" dirty="0" smtClean="0"/>
                        <a:t> its,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states, political, war, military, president, new, peace, foreign, party, north, or, minister, country, Russian, troops, china, Israel, leaders, power, group, Bosnian, against, economic, nations, Israeli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51018"/>
                  </a:ext>
                </a:extLst>
              </a:tr>
              <a:tr h="92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topic_8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</a:t>
                      </a:r>
                      <a:r>
                        <a:rPr lang="en-US" altLang="zh-CN" sz="1100" baseline="0" dirty="0" smtClean="0"/>
                        <a:t> of, and, in, that, for, on,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Clinton, said</a:t>
                      </a:r>
                      <a:r>
                        <a:rPr lang="en-US" altLang="zh-CN" sz="1100" baseline="0" dirty="0" smtClean="0"/>
                        <a:t>, would, is,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house</a:t>
                      </a:r>
                      <a:r>
                        <a:rPr lang="en-US" altLang="zh-CN" sz="1100" baseline="0" dirty="0" smtClean="0"/>
                        <a:t>, by, as, be, he, it, with, but, has,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president</a:t>
                      </a:r>
                      <a:r>
                        <a:rPr lang="en-US" altLang="zh-CN" sz="1100" baseline="0" dirty="0" smtClean="0"/>
                        <a:t>, have, not, will, his,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congress</a:t>
                      </a:r>
                      <a:r>
                        <a:rPr lang="en-US" altLang="zh-CN" sz="1100" baseline="0" dirty="0" smtClean="0"/>
                        <a:t>, who,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republican</a:t>
                      </a:r>
                      <a:r>
                        <a:rPr lang="en-US" altLang="zh-CN" sz="1100" baseline="0" dirty="0" smtClean="0"/>
                        <a:t>, this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or, are,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children, women, health, which,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 study, research, medical, test, group, also, university, found, percent, nuclear,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Angeles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, school, parents, may, blood, drug, care, report, safety, system, problem, public, problems,</a:t>
                      </a:r>
                      <a:r>
                        <a:rPr lang="en-US" altLang="zh-CN" sz="1100" baseline="0" dirty="0" smtClean="0"/>
                        <a:t> they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05160"/>
                  </a:ext>
                </a:extLst>
              </a:tr>
              <a:tr h="877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dirty="0" smtClean="0"/>
                        <a:t>topic_9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the, to, of, in, and, that, is, for, with, by, has, as, on, have, be, but, it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, government</a:t>
                      </a:r>
                      <a:r>
                        <a:rPr lang="en-US" altLang="zh-CN" sz="1100" dirty="0" smtClean="0"/>
                        <a:t>, will, from, are,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united</a:t>
                      </a:r>
                      <a:r>
                        <a:rPr lang="en-US" altLang="zh-CN" sz="1100" dirty="0" smtClean="0"/>
                        <a:t>, us, its, said, an,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states</a:t>
                      </a:r>
                      <a:r>
                        <a:rPr lang="en-US" altLang="zh-CN" sz="1100" dirty="0" smtClean="0"/>
                        <a:t>, this, 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war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he, be, or, not, you, is, your, it, so, says,</a:t>
                      </a:r>
                      <a:r>
                        <a:rPr lang="en-US" altLang="zh-CN" sz="1100" baseline="0" dirty="0" smtClean="0"/>
                        <a:t> just, my, into, each, get, which, up,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water</a:t>
                      </a:r>
                      <a:r>
                        <a:rPr lang="en-US" altLang="zh-CN" sz="1100" baseline="0" dirty="0" smtClean="0"/>
                        <a:t>, this, there, don’t,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minutes, food</a:t>
                      </a:r>
                      <a:r>
                        <a:rPr lang="en-US" altLang="zh-CN" sz="1100" baseline="0" dirty="0" smtClean="0"/>
                        <a:t>, from, then, make, until, </a:t>
                      </a: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</a:rPr>
                        <a:t>video, place, hot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2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1194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nlq</dc:creator>
  <cp:lastModifiedBy>nlq</cp:lastModifiedBy>
  <cp:revision>90</cp:revision>
  <dcterms:created xsi:type="dcterms:W3CDTF">2016-03-19T06:03:16Z</dcterms:created>
  <dcterms:modified xsi:type="dcterms:W3CDTF">2016-03-19T08:19:03Z</dcterms:modified>
</cp:coreProperties>
</file>