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405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590794"/>
            <a:ext cx="5814457" cy="3384092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5105389"/>
            <a:ext cx="5130404" cy="2346813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21C-AA7D-42A6-AD93-2A86F65222CB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858-8F71-46CF-9F69-D33457CA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6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21C-AA7D-42A6-AD93-2A86F65222CB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858-8F71-46CF-9F69-D33457CA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62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517514"/>
            <a:ext cx="1474991" cy="823747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517514"/>
            <a:ext cx="4339466" cy="823747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21C-AA7D-42A6-AD93-2A86F65222CB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858-8F71-46CF-9F69-D33457CA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2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21C-AA7D-42A6-AD93-2A86F65222CB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858-8F71-46CF-9F69-D33457CA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6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423318"/>
            <a:ext cx="5899964" cy="4043359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6504929"/>
            <a:ext cx="5899964" cy="212630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21C-AA7D-42A6-AD93-2A86F65222CB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858-8F71-46CF-9F69-D33457CA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19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2587570"/>
            <a:ext cx="2907229" cy="616741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2587570"/>
            <a:ext cx="2907229" cy="616741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21C-AA7D-42A6-AD93-2A86F65222CB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858-8F71-46CF-9F69-D33457CA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19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517516"/>
            <a:ext cx="5899964" cy="18788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2382815"/>
            <a:ext cx="2893868" cy="116778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3550596"/>
            <a:ext cx="2893868" cy="522239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2382815"/>
            <a:ext cx="2908120" cy="116778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3550596"/>
            <a:ext cx="2908120" cy="522239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21C-AA7D-42A6-AD93-2A86F65222CB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858-8F71-46CF-9F69-D33457CA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9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21C-AA7D-42A6-AD93-2A86F65222CB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858-8F71-46CF-9F69-D33457CA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1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21C-AA7D-42A6-AD93-2A86F65222CB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858-8F71-46CF-9F69-D33457CA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41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48018"/>
            <a:ext cx="2206252" cy="2268061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1399540"/>
            <a:ext cx="3463022" cy="6907687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16079"/>
            <a:ext cx="2206252" cy="5402397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21C-AA7D-42A6-AD93-2A86F65222CB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858-8F71-46CF-9F69-D33457CA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25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48018"/>
            <a:ext cx="2206252" cy="2268061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1399540"/>
            <a:ext cx="3463022" cy="6907687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16079"/>
            <a:ext cx="2206252" cy="5402397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21C-AA7D-42A6-AD93-2A86F65222CB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858-8F71-46CF-9F69-D33457CA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58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517516"/>
            <a:ext cx="5899964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2587570"/>
            <a:ext cx="5899964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9009246"/>
            <a:ext cx="153912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5321C-AA7D-42A6-AD93-2A86F65222CB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9009246"/>
            <a:ext cx="2308682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9009246"/>
            <a:ext cx="153912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A1858-8F71-46CF-9F69-D33457CA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41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496028"/>
              </p:ext>
            </p:extLst>
          </p:nvPr>
        </p:nvGraphicFramePr>
        <p:xfrm>
          <a:off x="106680" y="106684"/>
          <a:ext cx="6585950" cy="9519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3476611248"/>
                    </a:ext>
                  </a:extLst>
                </a:gridCol>
                <a:gridCol w="2788920">
                  <a:extLst>
                    <a:ext uri="{9D8B030D-6E8A-4147-A177-3AD203B41FA5}">
                      <a16:colId xmlns:a16="http://schemas.microsoft.com/office/drawing/2014/main" val="3445849193"/>
                    </a:ext>
                  </a:extLst>
                </a:gridCol>
                <a:gridCol w="3004550">
                  <a:extLst>
                    <a:ext uri="{9D8B030D-6E8A-4147-A177-3AD203B41FA5}">
                      <a16:colId xmlns:a16="http://schemas.microsoft.com/office/drawing/2014/main" val="18058060"/>
                    </a:ext>
                  </a:extLst>
                </a:gridCol>
              </a:tblGrid>
              <a:tr h="5213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主题</a:t>
                      </a:r>
                      <a:r>
                        <a:rPr lang="en-US" altLang="zh-CN" sz="1400" b="1" dirty="0" smtClean="0"/>
                        <a:t>ID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LDA</a:t>
                      </a:r>
                    </a:p>
                    <a:p>
                      <a:pPr algn="ctr"/>
                      <a:r>
                        <a:rPr lang="zh-CN" altLang="en-US" sz="1400" b="1" dirty="0" smtClean="0"/>
                        <a:t>主题词（</a:t>
                      </a:r>
                      <a:r>
                        <a:rPr lang="en-US" altLang="zh-CN" sz="1400" b="1" dirty="0" smtClean="0"/>
                        <a:t>top 30</a:t>
                      </a:r>
                      <a:r>
                        <a:rPr lang="zh-CN" altLang="en-US" sz="1400" b="1" dirty="0" smtClean="0"/>
                        <a:t>）</a:t>
                      </a:r>
                      <a:endParaRPr lang="en-US" altLang="zh-CN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/>
                        <a:t>wecpLDA</a:t>
                      </a:r>
                      <a:endParaRPr lang="en-US" altLang="zh-CN" sz="1400" b="1" dirty="0" smtClean="0"/>
                    </a:p>
                    <a:p>
                      <a:pPr marL="0" marR="0" indent="0" algn="ctr" defTabSz="684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/>
                        <a:t>主题词（</a:t>
                      </a:r>
                      <a:r>
                        <a:rPr lang="en-US" altLang="zh-CN" sz="1400" b="1" dirty="0" smtClean="0"/>
                        <a:t>top 30</a:t>
                      </a:r>
                      <a:r>
                        <a:rPr lang="zh-CN" altLang="en-US" sz="1400" b="1" dirty="0" smtClean="0"/>
                        <a:t>）</a:t>
                      </a:r>
                      <a:endParaRPr lang="en-US" altLang="zh-CN" sz="1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23662"/>
                  </a:ext>
                </a:extLst>
              </a:tr>
              <a:tr h="71721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dirty="0" smtClean="0"/>
                        <a:t>topic_0</a:t>
                      </a:r>
                      <a:endParaRPr lang="zh-CN" alt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the, of, to, and, in, that, is, are, for, or, have, it, they, be, as, their, not,</a:t>
                      </a:r>
                      <a:r>
                        <a:rPr lang="en-US" altLang="zh-CN" sz="1100" baseline="0" dirty="0" smtClean="0"/>
                        <a:t> with, but, can, at, more,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people</a:t>
                      </a:r>
                      <a:r>
                        <a:rPr lang="en-US" altLang="zh-CN" sz="1100" baseline="0" dirty="0" smtClean="0"/>
                        <a:t>, by, on,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said</a:t>
                      </a:r>
                      <a:r>
                        <a:rPr lang="en-US" altLang="zh-CN" sz="1100" baseline="0" dirty="0" smtClean="0"/>
                        <a:t>, an, if, who, this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Is, you,</a:t>
                      </a:r>
                      <a:r>
                        <a:rPr lang="en-US" altLang="zh-CN" sz="1100" baseline="0" dirty="0" smtClean="0"/>
                        <a:t> it, that, he, it’s, as, but,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says</a:t>
                      </a:r>
                      <a:r>
                        <a:rPr lang="en-US" altLang="zh-CN" sz="1100" baseline="0" dirty="0" smtClean="0"/>
                        <a:t>, like, my, all, do, or, they, are, just, be, up, there, its, out, we, even, much, don’t, can, your, than, when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085811"/>
                  </a:ext>
                </a:extLst>
              </a:tr>
              <a:tr h="8977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dirty="0" smtClean="0"/>
                        <a:t>topic_1</a:t>
                      </a:r>
                      <a:endParaRPr lang="zh-CN" alt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the, to,</a:t>
                      </a:r>
                      <a:r>
                        <a:rPr lang="en-US" altLang="zh-CN" sz="1100" baseline="0" dirty="0" smtClean="0"/>
                        <a:t> of, that, in, and, said, was, he, on, for, is, by, from, not, his,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court, case</a:t>
                      </a:r>
                      <a:r>
                        <a:rPr lang="en-US" altLang="zh-CN" sz="1100" baseline="0" dirty="0" smtClean="0"/>
                        <a:t>, who, with, has, had, an, her, have, as,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law</a:t>
                      </a:r>
                      <a:r>
                        <a:rPr lang="en-US" altLang="zh-CN" sz="1100" baseline="0" dirty="0" smtClean="0"/>
                        <a:t>, this, at, be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of, that, said, be,</a:t>
                      </a:r>
                      <a:r>
                        <a:rPr lang="en-US" altLang="zh-CN" sz="1100" baseline="0" dirty="0" smtClean="0"/>
                        <a:t> they, were, not, than, which, their, people, or, there, them, say, made, even, take, among,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public, called, did, year, use, make, part, against, work, go,</a:t>
                      </a:r>
                      <a:r>
                        <a:rPr lang="en-US" altLang="zh-CN" sz="1100" baseline="0" dirty="0" smtClean="0"/>
                        <a:t> do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50588"/>
                  </a:ext>
                </a:extLst>
              </a:tr>
              <a:tr h="93528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dirty="0" smtClean="0"/>
                        <a:t>topic_2</a:t>
                      </a:r>
                      <a:endParaRPr lang="zh-CN" alt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the, to, of, and, said, in, that, us, on, 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officials</a:t>
                      </a:r>
                      <a:r>
                        <a:rPr lang="en-US" altLang="zh-CN" sz="1100" dirty="0" smtClean="0"/>
                        <a:t>, be,</a:t>
                      </a:r>
                      <a:r>
                        <a:rPr lang="en-US" altLang="zh-CN" sz="1100" baseline="0" dirty="0" smtClean="0"/>
                        <a:t> have, it, by, at, was, from, as, were, is, an,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military</a:t>
                      </a:r>
                      <a:r>
                        <a:rPr lang="en-US" altLang="zh-CN" sz="1100" baseline="0" dirty="0" smtClean="0"/>
                        <a:t>, has, would, with, they, been, not, but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percent</a:t>
                      </a:r>
                      <a:r>
                        <a:rPr lang="en-US" altLang="zh-CN" sz="1100" dirty="0" smtClean="0"/>
                        <a:t>, its, new, 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million</a:t>
                      </a:r>
                      <a:r>
                        <a:rPr lang="en-US" altLang="zh-CN" sz="1100" dirty="0" smtClean="0"/>
                        <a:t>, year, will,</a:t>
                      </a:r>
                      <a:r>
                        <a:rPr lang="en-US" altLang="zh-CN" sz="1100" baseline="0" dirty="0" smtClean="0"/>
                        <a:t>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billion, would, company, market, companies, money, be, which, more, federal, also, up, that, industry, business, pay, program, government, stock, workers, economic, service, or, system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478722"/>
                  </a:ext>
                </a:extLst>
              </a:tr>
              <a:tr h="86845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dirty="0" smtClean="0"/>
                        <a:t>topic_3</a:t>
                      </a:r>
                      <a:endParaRPr lang="zh-CN" alt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the, to, of, in, and, that, for, is, 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percent, said</a:t>
                      </a:r>
                      <a:r>
                        <a:rPr lang="en-US" altLang="zh-CN" sz="1100" dirty="0" smtClean="0"/>
                        <a:t>, it, will,</a:t>
                      </a:r>
                      <a:r>
                        <a:rPr lang="en-US" altLang="zh-CN" sz="1100" baseline="0" dirty="0" smtClean="0"/>
                        <a:t> are, at, on, has, its, as, by, with, have, year, be, but,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million</a:t>
                      </a:r>
                      <a:r>
                        <a:rPr lang="en-US" altLang="zh-CN" sz="1100" baseline="0" dirty="0" smtClean="0"/>
                        <a:t>, new, more, from, which, would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the, to, and, in, for, is, on, as,</a:t>
                      </a:r>
                      <a:r>
                        <a:rPr lang="en-US" altLang="zh-CN" sz="1100" baseline="0" dirty="0" smtClean="0"/>
                        <a:t> with, it, have, by, has, at, an, but, from, are, this, was, who, will, more, not, been, had, about, that, one, if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03336"/>
                  </a:ext>
                </a:extLst>
              </a:tr>
              <a:tr h="86845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dirty="0" smtClean="0"/>
                        <a:t>topic_4</a:t>
                      </a:r>
                      <a:endParaRPr lang="zh-CN" alt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the, and, of, in, to, for, on, is, from, at,</a:t>
                      </a:r>
                      <a:r>
                        <a:rPr lang="en-US" altLang="zh-CN" sz="1100" baseline="0" dirty="0" smtClean="0"/>
                        <a:t> by, are, with, new, as, an, will, its, two, which, more, through,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city</a:t>
                      </a:r>
                      <a:r>
                        <a:rPr lang="en-US" altLang="zh-CN" sz="1100" baseline="0" dirty="0" smtClean="0"/>
                        <a:t>, most, or, where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, national, air</a:t>
                      </a:r>
                      <a:r>
                        <a:rPr lang="en-US" altLang="zh-CN" sz="1100" baseline="0" dirty="0" smtClean="0"/>
                        <a:t>, this, be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the, and, in, was, from, were, 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police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 he,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city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, had, by, where, two, after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, air, officials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, who, here, up, day, into, through, its,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national, three, miles, town, people, area, including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539327"/>
                  </a:ext>
                </a:extLst>
              </a:tr>
              <a:tr h="86845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dirty="0" smtClean="0"/>
                        <a:t>topic_5</a:t>
                      </a:r>
                      <a:endParaRPr lang="zh-CN" alt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the, and, to, of, is, in, that, it, her, she, with, on, as,</a:t>
                      </a:r>
                      <a:r>
                        <a:rPr lang="en-US" altLang="zh-CN" sz="1100" baseline="0" dirty="0" smtClean="0"/>
                        <a:t> you, for, but, this, it’s, be, an, has, by, says, who, about, his, like, are, so, one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his, of,</a:t>
                      </a:r>
                      <a:r>
                        <a:rPr lang="en-US" altLang="zh-CN" sz="1100" baseline="0" dirty="0" smtClean="0"/>
                        <a:t> and, her, he, she, was, with, who, on, him, at, Simpson, new, show,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family</a:t>
                      </a:r>
                      <a:r>
                        <a:rPr lang="en-US" altLang="zh-CN" sz="1100" baseline="0" dirty="0" smtClean="0"/>
                        <a:t>, also, when, night, about,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film</a:t>
                      </a:r>
                      <a:r>
                        <a:rPr lang="en-US" altLang="zh-CN" sz="1100" baseline="0" dirty="0" smtClean="0"/>
                        <a:t>, two, for, by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, movie, life, home, man, first, story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62082"/>
                  </a:ext>
                </a:extLst>
              </a:tr>
              <a:tr h="1103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dirty="0" smtClean="0"/>
                        <a:t>topic_6</a:t>
                      </a:r>
                      <a:endParaRPr lang="zh-CN" alt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the, of, he, was, and,</a:t>
                      </a:r>
                      <a:r>
                        <a:rPr lang="en-US" altLang="zh-CN" sz="1100" baseline="0" dirty="0" smtClean="0"/>
                        <a:t> in, to, his, had, said, who, were, at, that, they, for, as, with, it, when, him, but, on, their, she, after, from,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people</a:t>
                      </a:r>
                      <a:r>
                        <a:rPr lang="en-US" altLang="zh-CN" sz="1100" baseline="0" dirty="0" smtClean="0"/>
                        <a:t>, been, one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he, his,</a:t>
                      </a:r>
                      <a:r>
                        <a:rPr lang="en-US" altLang="zh-CN" sz="1100" baseline="0" dirty="0" smtClean="0"/>
                        <a:t>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house,</a:t>
                      </a:r>
                      <a:r>
                        <a:rPr lang="en-US" altLang="zh-CN" sz="1100" baseline="0" dirty="0" smtClean="0"/>
                        <a:t>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Clinton, that, president, would, was, said, white, republican, senate, congress, federal, campaign, bill, by, dole, republicans, court, committee, law, political, state, government, case, also, democrats, him, democratic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710073"/>
                  </a:ext>
                </a:extLst>
              </a:tr>
              <a:tr h="93528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dirty="0" smtClean="0"/>
                        <a:t>topic_7</a:t>
                      </a:r>
                      <a:endParaRPr lang="zh-CN" alt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the, and, to, of, in, with, for, or, is, it, you,</a:t>
                      </a:r>
                      <a:r>
                        <a:rPr lang="en-US" altLang="zh-CN" sz="1100" baseline="0" dirty="0" smtClean="0"/>
                        <a:t> from, are, on, as, that, can,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food</a:t>
                      </a:r>
                      <a:r>
                        <a:rPr lang="en-US" altLang="zh-CN" sz="1100" baseline="0" dirty="0" smtClean="0"/>
                        <a:t>, be, this, but, into, at, about, one, until,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water</a:t>
                      </a:r>
                      <a:r>
                        <a:rPr lang="en-US" altLang="zh-CN" sz="1100" baseline="0" dirty="0" smtClean="0"/>
                        <a:t>, if, when, add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the,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 he, his, us,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united, government, its, in, states, military, war, president, officials, with, would, political, peace, foreign, new, north, minister, Clinton, troops, Russian, international, also, china, Israel, state, un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951018"/>
                  </a:ext>
                </a:extLst>
              </a:tr>
              <a:tr h="93528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dirty="0" smtClean="0"/>
                        <a:t>topic_8</a:t>
                      </a:r>
                      <a:endParaRPr lang="zh-CN" alt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the, to,</a:t>
                      </a:r>
                      <a:r>
                        <a:rPr lang="en-US" altLang="zh-CN" sz="1100" baseline="0" dirty="0" smtClean="0"/>
                        <a:t> of, and, in, that, for, on,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Clinton, said</a:t>
                      </a:r>
                      <a:r>
                        <a:rPr lang="en-US" altLang="zh-CN" sz="1100" baseline="0" dirty="0" smtClean="0"/>
                        <a:t>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house</a:t>
                      </a:r>
                      <a:r>
                        <a:rPr lang="en-US" altLang="zh-CN" sz="1100" baseline="0" dirty="0" smtClean="0"/>
                        <a:t>, he, is, would, as, by, be, it, with,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president</a:t>
                      </a:r>
                      <a:r>
                        <a:rPr lang="en-US" altLang="zh-CN" sz="1100" baseline="0" dirty="0" smtClean="0"/>
                        <a:t>, but, his, has, not, have, will,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congress, who, republican, senate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are,</a:t>
                      </a:r>
                      <a:r>
                        <a:rPr lang="en-US" altLang="zh-CN" sz="1100" baseline="0" dirty="0" smtClean="0"/>
                        <a:t> or,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children, from, health, have, study, percent, medical, university, new, school, can, also, test, Los, research, found, Angeles, such, drug, their, care, parents, students, who, cancer, blood, disease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05160"/>
                  </a:ext>
                </a:extLst>
              </a:tr>
              <a:tr h="86845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dirty="0" smtClean="0"/>
                        <a:t>topic_9</a:t>
                      </a:r>
                      <a:endParaRPr lang="zh-CN" alt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the, of,</a:t>
                      </a:r>
                      <a:r>
                        <a:rPr lang="en-US" altLang="zh-CN" sz="1100" baseline="0" dirty="0" smtClean="0"/>
                        <a:t> to, in, and, that, is, for, with, by, has, as, on, have, be, but, from,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government</a:t>
                      </a:r>
                      <a:r>
                        <a:rPr lang="en-US" altLang="zh-CN" sz="1100" baseline="0" dirty="0" smtClean="0"/>
                        <a:t>, it, said, will, are, not, us, an, its,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united, their, states, war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and,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 of, with, or, is, are, you, can, be, at, from, it, your, on, to, into,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food,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 so, which, this, one, until, if,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water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, about, also, new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, chicken, minutes, cup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825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605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1200</Words>
  <Application>Microsoft Office PowerPoint</Application>
  <PresentationFormat>自定义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nlq</dc:creator>
  <cp:lastModifiedBy>nlq</cp:lastModifiedBy>
  <cp:revision>118</cp:revision>
  <dcterms:created xsi:type="dcterms:W3CDTF">2016-03-19T06:03:16Z</dcterms:created>
  <dcterms:modified xsi:type="dcterms:W3CDTF">2016-03-20T09:04:06Z</dcterms:modified>
</cp:coreProperties>
</file>