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679950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7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994" y="353596"/>
            <a:ext cx="3509963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1134809"/>
            <a:ext cx="3509963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8D81-D064-4DA9-BC52-71618B314955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197B-81FE-4F7B-B7B4-82B3A8C5D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40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8D81-D064-4DA9-BC52-71618B314955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197B-81FE-4F7B-B7B4-82B3A8C5D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32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89" y="115032"/>
            <a:ext cx="1009114" cy="18309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115032"/>
            <a:ext cx="2968843" cy="183099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8D81-D064-4DA9-BC52-71618B314955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197B-81FE-4F7B-B7B4-82B3A8C5D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66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8D81-D064-4DA9-BC52-71618B314955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197B-81FE-4F7B-B7B4-82B3A8C5D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38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538647"/>
            <a:ext cx="4036457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1445894"/>
            <a:ext cx="4036457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8D81-D064-4DA9-BC52-71618B314955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197B-81FE-4F7B-B7B4-82B3A8C5D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23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575157"/>
            <a:ext cx="1988979" cy="13708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575157"/>
            <a:ext cx="1988979" cy="13708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8D81-D064-4DA9-BC52-71618B314955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197B-81FE-4F7B-B7B4-82B3A8C5D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57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15031"/>
            <a:ext cx="4036457" cy="41761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6" y="529645"/>
            <a:ext cx="1979838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6" y="789215"/>
            <a:ext cx="1979838" cy="116081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529645"/>
            <a:ext cx="1989588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789215"/>
            <a:ext cx="1989588" cy="116081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8D81-D064-4DA9-BC52-71618B314955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197B-81FE-4F7B-B7B4-82B3A8C5D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18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8D81-D064-4DA9-BC52-71618B314955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197B-81FE-4F7B-B7B4-82B3A8C5D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5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8D81-D064-4DA9-BC52-71618B314955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197B-81FE-4F7B-B7B4-82B3A8C5D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04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44039"/>
            <a:ext cx="1509406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311085"/>
            <a:ext cx="2369225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648176"/>
            <a:ext cx="1509406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8D81-D064-4DA9-BC52-71618B314955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197B-81FE-4F7B-B7B4-82B3A8C5D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10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44039"/>
            <a:ext cx="1509406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311085"/>
            <a:ext cx="2369225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648176"/>
            <a:ext cx="1509406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8D81-D064-4DA9-BC52-71618B314955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197B-81FE-4F7B-B7B4-82B3A8C5D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05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115031"/>
            <a:ext cx="4036457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575157"/>
            <a:ext cx="4036457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2002545"/>
            <a:ext cx="1052989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08D81-D064-4DA9-BC52-71618B314955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2002545"/>
            <a:ext cx="1579483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2002545"/>
            <a:ext cx="1052989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A197B-81FE-4F7B-B7B4-82B3A8C5D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97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34841" y="125155"/>
            <a:ext cx="3370805" cy="876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35342" y="319077"/>
            <a:ext cx="2481081" cy="490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/>
              <p:cNvSpPr/>
              <p:nvPr/>
            </p:nvSpPr>
            <p:spPr>
              <a:xfrm>
                <a:off x="61800" y="426304"/>
                <a:ext cx="284724" cy="28472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椭圆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0" y="426304"/>
                <a:ext cx="284724" cy="284723"/>
              </a:xfrm>
              <a:prstGeom prst="ellipse">
                <a:avLst/>
              </a:prstGeom>
              <a:blipFill>
                <a:blip r:embed="rId2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/>
              <p:cNvSpPr/>
              <p:nvPr/>
            </p:nvSpPr>
            <p:spPr>
              <a:xfrm>
                <a:off x="613056" y="426304"/>
                <a:ext cx="284724" cy="28472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椭圆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56" y="426304"/>
                <a:ext cx="284724" cy="284723"/>
              </a:xfrm>
              <a:prstGeom prst="ellipse">
                <a:avLst/>
              </a:prstGeom>
              <a:blipFill>
                <a:blip r:embed="rId3"/>
                <a:stretch>
                  <a:fillRect l="-10417" b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/>
              <p:cNvSpPr/>
              <p:nvPr/>
            </p:nvSpPr>
            <p:spPr>
              <a:xfrm>
                <a:off x="1213588" y="426304"/>
                <a:ext cx="284724" cy="28472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z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椭圆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588" y="426304"/>
                <a:ext cx="284724" cy="28472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/>
              <p:cNvSpPr/>
              <p:nvPr/>
            </p:nvSpPr>
            <p:spPr>
              <a:xfrm>
                <a:off x="1815208" y="427216"/>
                <a:ext cx="284724" cy="28472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椭圆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208" y="427216"/>
                <a:ext cx="284724" cy="28472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/>
              <p:cNvSpPr/>
              <p:nvPr/>
            </p:nvSpPr>
            <p:spPr>
              <a:xfrm>
                <a:off x="1815203" y="1789704"/>
                <a:ext cx="284724" cy="28472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椭圆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203" y="1789704"/>
                <a:ext cx="284724" cy="284723"/>
              </a:xfrm>
              <a:prstGeom prst="ellipse">
                <a:avLst/>
              </a:prstGeom>
              <a:blipFill>
                <a:blip r:embed="rId6"/>
                <a:stretch>
                  <a:fillRect l="-20833" r="-2083" b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1549635" y="1142678"/>
            <a:ext cx="823208" cy="548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/>
              <p:cNvSpPr/>
              <p:nvPr/>
            </p:nvSpPr>
            <p:spPr>
              <a:xfrm>
                <a:off x="1815203" y="1250817"/>
                <a:ext cx="284724" cy="28472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203" y="1250817"/>
                <a:ext cx="284724" cy="284723"/>
              </a:xfrm>
              <a:prstGeom prst="ellipse">
                <a:avLst/>
              </a:prstGeom>
              <a:blipFill>
                <a:blip r:embed="rId7"/>
                <a:stretch>
                  <a:fillRect l="-22917" r="-4167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圆角矩形 13"/>
              <p:cNvSpPr/>
              <p:nvPr/>
            </p:nvSpPr>
            <p:spPr>
              <a:xfrm>
                <a:off x="2164267" y="1455678"/>
                <a:ext cx="156044" cy="2400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" name="圆角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267" y="1455678"/>
                <a:ext cx="156044" cy="240008"/>
              </a:xfrm>
              <a:prstGeom prst="roundRect">
                <a:avLst/>
              </a:prstGeom>
              <a:blipFill>
                <a:blip r:embed="rId8"/>
                <a:stretch>
                  <a:fillRect l="-73077" t="-2564" r="-34615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圆角矩形 14"/>
              <p:cNvSpPr/>
              <p:nvPr/>
            </p:nvSpPr>
            <p:spPr>
              <a:xfrm>
                <a:off x="3288882" y="564102"/>
                <a:ext cx="183425" cy="2400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" name="圆角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882" y="564102"/>
                <a:ext cx="183425" cy="240008"/>
              </a:xfrm>
              <a:prstGeom prst="roundRect">
                <a:avLst/>
              </a:prstGeom>
              <a:blipFill>
                <a:blip r:embed="rId9"/>
                <a:stretch>
                  <a:fillRect l="-56667" t="-2564" r="-26667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圆角矩形 15"/>
              <p:cNvSpPr/>
              <p:nvPr/>
            </p:nvSpPr>
            <p:spPr>
              <a:xfrm>
                <a:off x="3568319" y="755744"/>
                <a:ext cx="211026" cy="2400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" name="圆角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319" y="755744"/>
                <a:ext cx="211026" cy="240008"/>
              </a:xfrm>
              <a:prstGeom prst="roundRect">
                <a:avLst/>
              </a:prstGeom>
              <a:blipFill>
                <a:blip r:embed="rId10"/>
                <a:stretch>
                  <a:fillRect l="-48571" t="-2564" r="-20000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/>
          <p:cNvCxnSpPr>
            <a:stCxn id="7" idx="6"/>
            <a:endCxn id="8" idx="2"/>
          </p:cNvCxnSpPr>
          <p:nvPr/>
        </p:nvCxnSpPr>
        <p:spPr>
          <a:xfrm>
            <a:off x="346524" y="568665"/>
            <a:ext cx="2665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6"/>
            <a:endCxn id="9" idx="2"/>
          </p:cNvCxnSpPr>
          <p:nvPr/>
        </p:nvCxnSpPr>
        <p:spPr>
          <a:xfrm>
            <a:off x="897780" y="568665"/>
            <a:ext cx="315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6"/>
            <a:endCxn id="10" idx="2"/>
          </p:cNvCxnSpPr>
          <p:nvPr/>
        </p:nvCxnSpPr>
        <p:spPr>
          <a:xfrm>
            <a:off x="1498312" y="568666"/>
            <a:ext cx="316896" cy="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0"/>
            <a:endCxn id="13" idx="4"/>
          </p:cNvCxnSpPr>
          <p:nvPr/>
        </p:nvCxnSpPr>
        <p:spPr>
          <a:xfrm flipV="1">
            <a:off x="1957565" y="1535539"/>
            <a:ext cx="0" cy="254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3" idx="0"/>
            <a:endCxn id="10" idx="4"/>
          </p:cNvCxnSpPr>
          <p:nvPr/>
        </p:nvCxnSpPr>
        <p:spPr>
          <a:xfrm flipV="1">
            <a:off x="1957565" y="711939"/>
            <a:ext cx="5" cy="538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椭圆 27"/>
              <p:cNvSpPr/>
              <p:nvPr/>
            </p:nvSpPr>
            <p:spPr>
              <a:xfrm>
                <a:off x="2708572" y="427216"/>
                <a:ext cx="284724" cy="284723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椭圆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572" y="427216"/>
                <a:ext cx="284724" cy="284723"/>
              </a:xfrm>
              <a:prstGeom prst="ellipse">
                <a:avLst/>
              </a:prstGeom>
              <a:blipFill>
                <a:blip r:embed="rId11"/>
                <a:stretch>
                  <a:fillRect l="-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/>
          <p:cNvCxnSpPr>
            <a:stCxn id="10" idx="6"/>
            <a:endCxn id="28" idx="2"/>
          </p:cNvCxnSpPr>
          <p:nvPr/>
        </p:nvCxnSpPr>
        <p:spPr>
          <a:xfrm>
            <a:off x="2099932" y="569578"/>
            <a:ext cx="60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椭圆 40"/>
              <p:cNvSpPr/>
              <p:nvPr/>
            </p:nvSpPr>
            <p:spPr>
              <a:xfrm>
                <a:off x="2708571" y="1783321"/>
                <a:ext cx="284724" cy="28472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椭圆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571" y="1783321"/>
                <a:ext cx="284724" cy="284723"/>
              </a:xfrm>
              <a:prstGeom prst="ellipse">
                <a:avLst/>
              </a:prstGeom>
              <a:blipFill>
                <a:blip r:embed="rId12"/>
                <a:stretch>
                  <a:fillRect l="-8163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 41"/>
          <p:cNvSpPr/>
          <p:nvPr/>
        </p:nvSpPr>
        <p:spPr>
          <a:xfrm>
            <a:off x="2443003" y="1136295"/>
            <a:ext cx="823208" cy="548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椭圆 42"/>
              <p:cNvSpPr/>
              <p:nvPr/>
            </p:nvSpPr>
            <p:spPr>
              <a:xfrm>
                <a:off x="2708571" y="1244434"/>
                <a:ext cx="284724" cy="28472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椭圆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571" y="1244434"/>
                <a:ext cx="284724" cy="28472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圆角矩形 43"/>
              <p:cNvSpPr/>
              <p:nvPr/>
            </p:nvSpPr>
            <p:spPr>
              <a:xfrm>
                <a:off x="3057635" y="1449295"/>
                <a:ext cx="156044" cy="2400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" name="圆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635" y="1449295"/>
                <a:ext cx="156044" cy="240008"/>
              </a:xfrm>
              <a:prstGeom prst="roundRect">
                <a:avLst/>
              </a:prstGeom>
              <a:blipFill>
                <a:blip r:embed="rId14"/>
                <a:stretch>
                  <a:fillRect l="-72000" t="-2564" r="-32000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/>
          <p:cNvCxnSpPr>
            <a:stCxn id="41" idx="0"/>
            <a:endCxn id="43" idx="4"/>
          </p:cNvCxnSpPr>
          <p:nvPr/>
        </p:nvCxnSpPr>
        <p:spPr>
          <a:xfrm flipV="1">
            <a:off x="2850933" y="1529156"/>
            <a:ext cx="0" cy="254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3" idx="0"/>
            <a:endCxn id="28" idx="4"/>
          </p:cNvCxnSpPr>
          <p:nvPr/>
        </p:nvCxnSpPr>
        <p:spPr>
          <a:xfrm flipV="1">
            <a:off x="2850934" y="711939"/>
            <a:ext cx="1" cy="532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3501647" y="1068695"/>
            <a:ext cx="1114363" cy="10304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学习词向量表示（</a:t>
            </a:r>
            <a:r>
              <a:rPr lang="en-US" altLang="zh-CN" sz="1000" dirty="0" smtClean="0"/>
              <a:t>Word2Vec</a:t>
            </a:r>
            <a:r>
              <a:rPr lang="zh-CN" altLang="en-US" sz="1000" dirty="0" smtClean="0"/>
              <a:t>）</a:t>
            </a:r>
            <a:endParaRPr lang="en-US" altLang="zh-CN" sz="1000" dirty="0" smtClean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 smtClean="0"/>
          </a:p>
          <a:p>
            <a:pPr algn="ctr"/>
            <a:endParaRPr lang="en-US" altLang="zh-CN" sz="1200" dirty="0"/>
          </a:p>
          <a:p>
            <a:pPr algn="ctr"/>
            <a:endParaRPr lang="zh-CN" altLang="en-US" sz="1200" dirty="0"/>
          </a:p>
        </p:txBody>
      </p:sp>
      <p:cxnSp>
        <p:nvCxnSpPr>
          <p:cNvPr id="51" name="直接箭头连接符 50"/>
          <p:cNvCxnSpPr>
            <a:endCxn id="28" idx="5"/>
          </p:cNvCxnSpPr>
          <p:nvPr/>
        </p:nvCxnSpPr>
        <p:spPr>
          <a:xfrm flipH="1" flipV="1">
            <a:off x="2951599" y="670242"/>
            <a:ext cx="564825" cy="47243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4034982" y="1344418"/>
            <a:ext cx="0" cy="42765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4044758" y="1764198"/>
            <a:ext cx="502718" cy="91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3663302" y="1765115"/>
            <a:ext cx="378721" cy="27468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4220206" y="1474230"/>
            <a:ext cx="92968" cy="9354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4390938" y="1553623"/>
            <a:ext cx="92968" cy="9354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251175" y="1959954"/>
            <a:ext cx="92968" cy="9354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3917112" y="1925955"/>
            <a:ext cx="92968" cy="9354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3781742" y="1501619"/>
            <a:ext cx="92968" cy="9354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4128536" y="1813935"/>
            <a:ext cx="92968" cy="9354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893134" y="1670657"/>
            <a:ext cx="92968" cy="9354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318625" y="1826475"/>
            <a:ext cx="92968" cy="9354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717879" y="1732259"/>
            <a:ext cx="92968" cy="9354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圆角矩形 63"/>
              <p:cNvSpPr/>
              <p:nvPr/>
            </p:nvSpPr>
            <p:spPr>
              <a:xfrm>
                <a:off x="4186788" y="1528625"/>
                <a:ext cx="211026" cy="2400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圆角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788" y="1528625"/>
                <a:ext cx="211026" cy="240008"/>
              </a:xfrm>
              <a:prstGeom prst="roundRect">
                <a:avLst/>
              </a:prstGeom>
              <a:blipFill>
                <a:blip r:embed="rId15"/>
                <a:stretch>
                  <a:fillRect l="-29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98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20</Words>
  <Application>Microsoft Office PowerPoint</Application>
  <PresentationFormat>自定义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nlq</dc:creator>
  <cp:lastModifiedBy>nlq</cp:lastModifiedBy>
  <cp:revision>21</cp:revision>
  <dcterms:created xsi:type="dcterms:W3CDTF">2016-03-20T11:47:29Z</dcterms:created>
  <dcterms:modified xsi:type="dcterms:W3CDTF">2016-03-20T14:07:27Z</dcterms:modified>
</cp:coreProperties>
</file>