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1800225"/>
  <p:notesSz cx="6858000" cy="9144000"/>
  <p:defaultTextStyle>
    <a:defPPr>
      <a:defRPr lang="zh-CN"/>
    </a:defPPr>
    <a:lvl1pPr marL="0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7732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35464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53195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70926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88657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306389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524121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41853" algn="l" defTabSz="43546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>
          <p15:clr>
            <a:srgbClr val="A4A3A4"/>
          </p15:clr>
        </p15:guide>
        <p15:guide id="2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260" y="96"/>
      </p:cViewPr>
      <p:guideLst>
        <p:guide orient="horz" pos="567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036" y="559240"/>
            <a:ext cx="3060383" cy="3858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69" y="1020129"/>
            <a:ext cx="2520316" cy="460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7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0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8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6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24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41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10333" y="72099"/>
            <a:ext cx="810101" cy="1536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0028" y="72099"/>
            <a:ext cx="2370296" cy="1536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14" y="1156817"/>
            <a:ext cx="3060383" cy="35754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4414" y="763013"/>
            <a:ext cx="3060383" cy="3938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7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5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5319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709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8865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063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241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418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026" y="420057"/>
            <a:ext cx="1590198" cy="1188065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0230" y="420057"/>
            <a:ext cx="1590198" cy="1188065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5" y="402969"/>
            <a:ext cx="1590824" cy="1679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217732" indent="0">
              <a:buNone/>
              <a:defRPr sz="900" b="1"/>
            </a:lvl2pPr>
            <a:lvl3pPr marL="435464" indent="0">
              <a:buNone/>
              <a:defRPr sz="800" b="1"/>
            </a:lvl3pPr>
            <a:lvl4pPr marL="653195" indent="0">
              <a:buNone/>
              <a:defRPr sz="800" b="1"/>
            </a:lvl4pPr>
            <a:lvl5pPr marL="870926" indent="0">
              <a:buNone/>
              <a:defRPr sz="800" b="1"/>
            </a:lvl5pPr>
            <a:lvl6pPr marL="1088657" indent="0">
              <a:buNone/>
              <a:defRPr sz="800" b="1"/>
            </a:lvl6pPr>
            <a:lvl7pPr marL="1306389" indent="0">
              <a:buNone/>
              <a:defRPr sz="800" b="1"/>
            </a:lvl7pPr>
            <a:lvl8pPr marL="1524121" indent="0">
              <a:buNone/>
              <a:defRPr sz="800" b="1"/>
            </a:lvl8pPr>
            <a:lvl9pPr marL="1741853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025" y="570912"/>
            <a:ext cx="1590824" cy="1037213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8986" y="402969"/>
            <a:ext cx="1591449" cy="1679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217732" indent="0">
              <a:buNone/>
              <a:defRPr sz="900" b="1"/>
            </a:lvl2pPr>
            <a:lvl3pPr marL="435464" indent="0">
              <a:buNone/>
              <a:defRPr sz="800" b="1"/>
            </a:lvl3pPr>
            <a:lvl4pPr marL="653195" indent="0">
              <a:buNone/>
              <a:defRPr sz="800" b="1"/>
            </a:lvl4pPr>
            <a:lvl5pPr marL="870926" indent="0">
              <a:buNone/>
              <a:defRPr sz="800" b="1"/>
            </a:lvl5pPr>
            <a:lvl6pPr marL="1088657" indent="0">
              <a:buNone/>
              <a:defRPr sz="800" b="1"/>
            </a:lvl6pPr>
            <a:lvl7pPr marL="1306389" indent="0">
              <a:buNone/>
              <a:defRPr sz="800" b="1"/>
            </a:lvl7pPr>
            <a:lvl8pPr marL="1524121" indent="0">
              <a:buNone/>
              <a:defRPr sz="800" b="1"/>
            </a:lvl8pPr>
            <a:lvl9pPr marL="1741853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8986" y="570912"/>
            <a:ext cx="1591449" cy="1037213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31" y="71681"/>
            <a:ext cx="1184523" cy="30503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679" y="71679"/>
            <a:ext cx="2012752" cy="153644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31" y="376716"/>
            <a:ext cx="1184523" cy="1231404"/>
          </a:xfrm>
        </p:spPr>
        <p:txBody>
          <a:bodyPr/>
          <a:lstStyle>
            <a:lvl1pPr marL="0" indent="0">
              <a:buNone/>
              <a:defRPr sz="700"/>
            </a:lvl1pPr>
            <a:lvl2pPr marL="217732" indent="0">
              <a:buNone/>
              <a:defRPr sz="500"/>
            </a:lvl2pPr>
            <a:lvl3pPr marL="435464" indent="0">
              <a:buNone/>
              <a:defRPr sz="500"/>
            </a:lvl3pPr>
            <a:lvl4pPr marL="653195" indent="0">
              <a:buNone/>
              <a:defRPr sz="400"/>
            </a:lvl4pPr>
            <a:lvl5pPr marL="870926" indent="0">
              <a:buNone/>
              <a:defRPr sz="400"/>
            </a:lvl5pPr>
            <a:lvl6pPr marL="1088657" indent="0">
              <a:buNone/>
              <a:defRPr sz="400"/>
            </a:lvl6pPr>
            <a:lvl7pPr marL="1306389" indent="0">
              <a:buNone/>
              <a:defRPr sz="400"/>
            </a:lvl7pPr>
            <a:lvl8pPr marL="1524121" indent="0">
              <a:buNone/>
              <a:defRPr sz="400"/>
            </a:lvl8pPr>
            <a:lvl9pPr marL="1741853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718" y="1260162"/>
            <a:ext cx="2160270" cy="14876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5718" y="160861"/>
            <a:ext cx="2160270" cy="1080135"/>
          </a:xfrm>
        </p:spPr>
        <p:txBody>
          <a:bodyPr/>
          <a:lstStyle>
            <a:lvl1pPr marL="0" indent="0">
              <a:buNone/>
              <a:defRPr sz="1600"/>
            </a:lvl1pPr>
            <a:lvl2pPr marL="217732" indent="0">
              <a:buNone/>
              <a:defRPr sz="1300"/>
            </a:lvl2pPr>
            <a:lvl3pPr marL="435464" indent="0">
              <a:buNone/>
              <a:defRPr sz="1000"/>
            </a:lvl3pPr>
            <a:lvl4pPr marL="653195" indent="0">
              <a:buNone/>
              <a:defRPr sz="900"/>
            </a:lvl4pPr>
            <a:lvl5pPr marL="870926" indent="0">
              <a:buNone/>
              <a:defRPr sz="900"/>
            </a:lvl5pPr>
            <a:lvl6pPr marL="1088657" indent="0">
              <a:buNone/>
              <a:defRPr sz="900"/>
            </a:lvl6pPr>
            <a:lvl7pPr marL="1306389" indent="0">
              <a:buNone/>
              <a:defRPr sz="900"/>
            </a:lvl7pPr>
            <a:lvl8pPr marL="1524121" indent="0">
              <a:buNone/>
              <a:defRPr sz="900"/>
            </a:lvl8pPr>
            <a:lvl9pPr marL="1741853" indent="0">
              <a:buNone/>
              <a:defRPr sz="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718" y="1408928"/>
            <a:ext cx="2160270" cy="211276"/>
          </a:xfrm>
        </p:spPr>
        <p:txBody>
          <a:bodyPr/>
          <a:lstStyle>
            <a:lvl1pPr marL="0" indent="0">
              <a:buNone/>
              <a:defRPr sz="700"/>
            </a:lvl1pPr>
            <a:lvl2pPr marL="217732" indent="0">
              <a:buNone/>
              <a:defRPr sz="500"/>
            </a:lvl2pPr>
            <a:lvl3pPr marL="435464" indent="0">
              <a:buNone/>
              <a:defRPr sz="500"/>
            </a:lvl3pPr>
            <a:lvl4pPr marL="653195" indent="0">
              <a:buNone/>
              <a:defRPr sz="400"/>
            </a:lvl4pPr>
            <a:lvl5pPr marL="870926" indent="0">
              <a:buNone/>
              <a:defRPr sz="400"/>
            </a:lvl5pPr>
            <a:lvl6pPr marL="1088657" indent="0">
              <a:buNone/>
              <a:defRPr sz="400"/>
            </a:lvl6pPr>
            <a:lvl7pPr marL="1306389" indent="0">
              <a:buNone/>
              <a:defRPr sz="400"/>
            </a:lvl7pPr>
            <a:lvl8pPr marL="1524121" indent="0">
              <a:buNone/>
              <a:defRPr sz="400"/>
            </a:lvl8pPr>
            <a:lvl9pPr marL="1741853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0027" y="72095"/>
            <a:ext cx="3240405" cy="300038"/>
          </a:xfrm>
          <a:prstGeom prst="rect">
            <a:avLst/>
          </a:prstGeom>
        </p:spPr>
        <p:txBody>
          <a:bodyPr vert="horz" lIns="43546" tIns="21773" rIns="43546" bIns="2177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7" y="420057"/>
            <a:ext cx="3240405" cy="1188065"/>
          </a:xfrm>
          <a:prstGeom prst="rect">
            <a:avLst/>
          </a:prstGeom>
        </p:spPr>
        <p:txBody>
          <a:bodyPr vert="horz" lIns="43546" tIns="21773" rIns="43546" bIns="2177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0025" y="1668547"/>
            <a:ext cx="840106" cy="95845"/>
          </a:xfrm>
          <a:prstGeom prst="rect">
            <a:avLst/>
          </a:prstGeom>
        </p:spPr>
        <p:txBody>
          <a:bodyPr vert="horz" lIns="43546" tIns="21773" rIns="43546" bIns="2177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30159" y="1668547"/>
            <a:ext cx="1140142" cy="95845"/>
          </a:xfrm>
          <a:prstGeom prst="rect">
            <a:avLst/>
          </a:prstGeom>
        </p:spPr>
        <p:txBody>
          <a:bodyPr vert="horz" lIns="43546" tIns="21773" rIns="43546" bIns="2177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0324" y="1668547"/>
            <a:ext cx="840106" cy="95845"/>
          </a:xfrm>
          <a:prstGeom prst="rect">
            <a:avLst/>
          </a:prstGeom>
        </p:spPr>
        <p:txBody>
          <a:bodyPr vert="horz" lIns="43546" tIns="21773" rIns="43546" bIns="2177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5464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99" indent="-163299" algn="l" defTabSz="43546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3815" indent="-136083" algn="l" defTabSz="43546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4329" indent="-108867" algn="l" defTabSz="43546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0" indent="-108867" algn="l" defTabSz="43546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79792" indent="-108867" algn="l" defTabSz="435464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524" indent="-108867" algn="l" defTabSz="43546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5256" indent="-108867" algn="l" defTabSz="43546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32987" indent="-108867" algn="l" defTabSz="43546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718" indent="-108867" algn="l" defTabSz="43546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7732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5464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195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70926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8657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06389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121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41853" algn="l" defTabSz="43546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17683"/>
              </p:ext>
            </p:extLst>
          </p:nvPr>
        </p:nvGraphicFramePr>
        <p:xfrm>
          <a:off x="36027" y="36019"/>
          <a:ext cx="3564422" cy="17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i="0" dirty="0" smtClean="0"/>
                        <a:t>CBOW</a:t>
                      </a:r>
                      <a:endParaRPr lang="zh-CN" altLang="en-US" sz="600" b="1" i="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i="0" dirty="0" smtClean="0"/>
                        <a:t>Skip-gram</a:t>
                      </a:r>
                      <a:endParaRPr lang="zh-CN" altLang="en-US" sz="600" b="1" i="0" dirty="0"/>
                    </a:p>
                  </a:txBody>
                  <a:tcPr marL="45720" marR="45720" marT="22860" marB="228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307">
                <a:tc>
                  <a:txBody>
                    <a:bodyPr/>
                    <a:lstStyle/>
                    <a:p>
                      <a:pPr algn="ctr"/>
                      <a:endParaRPr lang="zh-CN" altLang="en-US" sz="500" b="1" i="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00" b="1" i="0" dirty="0"/>
                    </a:p>
                  </a:txBody>
                  <a:tcPr marL="45720" marR="45720" marT="22860" marB="228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圆角矩形 33"/>
          <p:cNvSpPr/>
          <p:nvPr/>
        </p:nvSpPr>
        <p:spPr>
          <a:xfrm>
            <a:off x="432201" y="396057"/>
            <a:ext cx="228601" cy="1260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圆角矩形 34"/>
              <p:cNvSpPr/>
              <p:nvPr/>
            </p:nvSpPr>
            <p:spPr>
              <a:xfrm>
                <a:off x="216049" y="403733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5" name="圆角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9" y="403733"/>
                <a:ext cx="119727" cy="54005"/>
              </a:xfrm>
              <a:prstGeom prst="roundRect">
                <a:avLst/>
              </a:prstGeom>
              <a:blipFill rotWithShape="1">
                <a:blip r:embed="rId2"/>
                <a:stretch>
                  <a:fillRect l="-95000" r="-70000" b="-1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/>
          <p:cNvSpPr/>
          <p:nvPr/>
        </p:nvSpPr>
        <p:spPr>
          <a:xfrm>
            <a:off x="432203" y="639084"/>
            <a:ext cx="228601" cy="12151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62159" y="994555"/>
            <a:ext cx="228601" cy="1440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/>
              <p:cNvSpPr/>
              <p:nvPr/>
            </p:nvSpPr>
            <p:spPr>
              <a:xfrm>
                <a:off x="216049" y="648086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0" name="圆角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9" y="648086"/>
                <a:ext cx="119727" cy="54005"/>
              </a:xfrm>
              <a:prstGeom prst="roundRect">
                <a:avLst/>
              </a:prstGeom>
              <a:blipFill rotWithShape="1">
                <a:blip r:embed="rId3"/>
                <a:stretch>
                  <a:fillRect l="-95000" r="-70000" b="-1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/>
              <p:cNvSpPr/>
              <p:nvPr/>
            </p:nvSpPr>
            <p:spPr>
              <a:xfrm>
                <a:off x="216047" y="1331394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1" name="圆角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7" y="1331394"/>
                <a:ext cx="119727" cy="54005"/>
              </a:xfrm>
              <a:prstGeom prst="roundRect">
                <a:avLst/>
              </a:prstGeom>
              <a:blipFill rotWithShape="1">
                <a:blip r:embed="rId4"/>
                <a:stretch>
                  <a:fillRect l="-95000" r="-70000" b="-1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/>
              <p:cNvSpPr/>
              <p:nvPr/>
            </p:nvSpPr>
            <p:spPr>
              <a:xfrm>
                <a:off x="216048" y="1546589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2" name="圆角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8" y="1546589"/>
                <a:ext cx="119727" cy="54005"/>
              </a:xfrm>
              <a:prstGeom prst="roundRect">
                <a:avLst/>
              </a:prstGeom>
              <a:blipFill rotWithShape="1">
                <a:blip r:embed="rId5"/>
                <a:stretch>
                  <a:fillRect l="-95000" t="-11111" r="-70000" b="-1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圆角矩形 42"/>
              <p:cNvSpPr/>
              <p:nvPr/>
            </p:nvSpPr>
            <p:spPr>
              <a:xfrm>
                <a:off x="1606178" y="1039559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3" name="圆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78" y="1039559"/>
                <a:ext cx="119727" cy="54005"/>
              </a:xfrm>
              <a:prstGeom prst="roundRect">
                <a:avLst/>
              </a:prstGeom>
              <a:blipFill rotWithShape="1">
                <a:blip r:embed="rId6"/>
                <a:stretch>
                  <a:fillRect l="-45000" t="-12500" r="-20000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圆角矩形 43"/>
          <p:cNvSpPr/>
          <p:nvPr/>
        </p:nvSpPr>
        <p:spPr>
          <a:xfrm>
            <a:off x="748922" y="811308"/>
            <a:ext cx="455073" cy="7301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9274" tIns="59637" rIns="119274" bIns="59637" spcCol="0" rtlCol="0" anchor="ctr"/>
          <a:lstStyle/>
          <a:p>
            <a:pPr algn="ctr"/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</a:t>
            </a:r>
            <a:endParaRPr lang="zh-CN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47" name="直接箭头连接符 46"/>
          <p:cNvCxnSpPr>
            <a:stCxn id="34" idx="3"/>
            <a:endCxn id="39" idx="1"/>
          </p:cNvCxnSpPr>
          <p:nvPr/>
        </p:nvCxnSpPr>
        <p:spPr>
          <a:xfrm>
            <a:off x="660802" y="459064"/>
            <a:ext cx="201357" cy="607498"/>
          </a:xfrm>
          <a:prstGeom prst="straightConnector1">
            <a:avLst/>
          </a:prstGeom>
          <a:ln w="127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6" idx="3"/>
            <a:endCxn id="39" idx="1"/>
          </p:cNvCxnSpPr>
          <p:nvPr/>
        </p:nvCxnSpPr>
        <p:spPr>
          <a:xfrm>
            <a:off x="660804" y="699842"/>
            <a:ext cx="201355" cy="366720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5" idx="3"/>
            <a:endCxn id="39" idx="1"/>
          </p:cNvCxnSpPr>
          <p:nvPr/>
        </p:nvCxnSpPr>
        <p:spPr>
          <a:xfrm flipV="1">
            <a:off x="660803" y="1066562"/>
            <a:ext cx="201356" cy="312263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7" idx="3"/>
            <a:endCxn id="39" idx="1"/>
          </p:cNvCxnSpPr>
          <p:nvPr/>
        </p:nvCxnSpPr>
        <p:spPr>
          <a:xfrm flipV="1">
            <a:off x="660804" y="1066562"/>
            <a:ext cx="201355" cy="540785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9" idx="3"/>
            <a:endCxn id="74" idx="1"/>
          </p:cNvCxnSpPr>
          <p:nvPr/>
        </p:nvCxnSpPr>
        <p:spPr>
          <a:xfrm>
            <a:off x="1090760" y="1066562"/>
            <a:ext cx="208562" cy="0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1985762" y="1005173"/>
            <a:ext cx="228601" cy="12151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圆角矩形 62"/>
              <p:cNvSpPr/>
              <p:nvPr/>
            </p:nvSpPr>
            <p:spPr>
              <a:xfrm>
                <a:off x="1829785" y="1045655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3" name="圆角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85" y="1045655"/>
                <a:ext cx="119727" cy="54005"/>
              </a:xfrm>
              <a:prstGeom prst="roundRect">
                <a:avLst/>
              </a:prstGeom>
              <a:blipFill rotWithShape="1">
                <a:blip r:embed="rId7"/>
                <a:stretch>
                  <a:fillRect l="-45000" t="-12500" r="-20000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圆角矩形 63"/>
          <p:cNvSpPr/>
          <p:nvPr/>
        </p:nvSpPr>
        <p:spPr>
          <a:xfrm>
            <a:off x="2379429" y="998258"/>
            <a:ext cx="228601" cy="13660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2982588" y="403733"/>
            <a:ext cx="228601" cy="1260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982587" y="634446"/>
            <a:ext cx="228601" cy="1260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982592" y="1314172"/>
            <a:ext cx="228601" cy="12541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2982593" y="1545528"/>
            <a:ext cx="228601" cy="12363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圆角矩形 68"/>
              <p:cNvSpPr/>
              <p:nvPr/>
            </p:nvSpPr>
            <p:spPr>
              <a:xfrm>
                <a:off x="3330315" y="412735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圆角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15" y="412735"/>
                <a:ext cx="119727" cy="54005"/>
              </a:xfrm>
              <a:prstGeom prst="roundRect">
                <a:avLst/>
              </a:prstGeom>
              <a:blipFill rotWithShape="1">
                <a:blip r:embed="rId8"/>
                <a:stretch>
                  <a:fillRect l="-95000" t="-11111" r="-70000" b="-1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圆角矩形 69"/>
              <p:cNvSpPr/>
              <p:nvPr/>
            </p:nvSpPr>
            <p:spPr>
              <a:xfrm>
                <a:off x="3330317" y="675087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0" name="圆角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17" y="675087"/>
                <a:ext cx="119727" cy="54005"/>
              </a:xfrm>
              <a:prstGeom prst="roundRect">
                <a:avLst/>
              </a:prstGeom>
              <a:blipFill rotWithShape="1">
                <a:blip r:embed="rId9"/>
                <a:stretch>
                  <a:fillRect l="-95000" t="-11111" r="-70000" b="-1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圆角矩形 70"/>
              <p:cNvSpPr/>
              <p:nvPr/>
            </p:nvSpPr>
            <p:spPr>
              <a:xfrm>
                <a:off x="3330318" y="1322873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1" name="圆角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18" y="1322873"/>
                <a:ext cx="119727" cy="54005"/>
              </a:xfrm>
              <a:prstGeom prst="roundRect">
                <a:avLst/>
              </a:prstGeom>
              <a:blipFill rotWithShape="1">
                <a:blip r:embed="rId10"/>
                <a:stretch>
                  <a:fillRect l="-95000" t="-11111" r="-70000" b="-1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圆角矩形 71"/>
              <p:cNvSpPr/>
              <p:nvPr/>
            </p:nvSpPr>
            <p:spPr>
              <a:xfrm>
                <a:off x="3330318" y="1553691"/>
                <a:ext cx="119727" cy="540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74" tIns="59637" rIns="119274" bIns="59637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2" name="圆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18" y="1553691"/>
                <a:ext cx="119727" cy="54005"/>
              </a:xfrm>
              <a:prstGeom prst="roundRect">
                <a:avLst/>
              </a:prstGeom>
              <a:blipFill rotWithShape="1">
                <a:blip r:embed="rId5"/>
                <a:stretch>
                  <a:fillRect l="-95000" t="-11111" r="-70000" b="-1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>
            <a:off x="2214363" y="1065931"/>
            <a:ext cx="165066" cy="630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4" idx="3"/>
            <a:endCxn id="65" idx="1"/>
          </p:cNvCxnSpPr>
          <p:nvPr/>
        </p:nvCxnSpPr>
        <p:spPr>
          <a:xfrm flipV="1">
            <a:off x="2608030" y="466740"/>
            <a:ext cx="374558" cy="599821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4" idx="3"/>
            <a:endCxn id="68" idx="1"/>
          </p:cNvCxnSpPr>
          <p:nvPr/>
        </p:nvCxnSpPr>
        <p:spPr>
          <a:xfrm>
            <a:off x="2608030" y="1066561"/>
            <a:ext cx="374563" cy="540786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4" idx="3"/>
            <a:endCxn id="67" idx="1"/>
          </p:cNvCxnSpPr>
          <p:nvPr/>
        </p:nvCxnSpPr>
        <p:spPr>
          <a:xfrm>
            <a:off x="2608030" y="1066561"/>
            <a:ext cx="374562" cy="310317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4" idx="3"/>
            <a:endCxn id="66" idx="1"/>
          </p:cNvCxnSpPr>
          <p:nvPr/>
        </p:nvCxnSpPr>
        <p:spPr>
          <a:xfrm flipV="1">
            <a:off x="2608030" y="697453"/>
            <a:ext cx="374557" cy="369108"/>
          </a:xfrm>
          <a:prstGeom prst="straightConnector1">
            <a:avLst/>
          </a:prstGeom>
          <a:ln w="127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32202" y="1318067"/>
            <a:ext cx="228601" cy="12151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32203" y="1546589"/>
            <a:ext cx="228601" cy="12151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299322" y="1005804"/>
            <a:ext cx="228601" cy="12151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4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Cambria Math</vt:lpstr>
      <vt:lpstr>Ebrima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niulq</dc:creator>
  <cp:lastModifiedBy>nlq</cp:lastModifiedBy>
  <cp:revision>42</cp:revision>
  <dcterms:created xsi:type="dcterms:W3CDTF">2015-04-24T12:51:21Z</dcterms:created>
  <dcterms:modified xsi:type="dcterms:W3CDTF">2016-03-04T09:14:05Z</dcterms:modified>
</cp:coreProperties>
</file>