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195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471289"/>
            <a:ext cx="36716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512522"/>
            <a:ext cx="323969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3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53319"/>
            <a:ext cx="931411" cy="24404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53319"/>
            <a:ext cx="2740239" cy="244043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7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3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717932"/>
            <a:ext cx="372564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927150"/>
            <a:ext cx="372564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46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766593"/>
            <a:ext cx="1835825" cy="18271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766593"/>
            <a:ext cx="1835825" cy="18271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7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53319"/>
            <a:ext cx="3725645" cy="5566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05933"/>
            <a:ext cx="1827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051899"/>
            <a:ext cx="1827388" cy="15471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05933"/>
            <a:ext cx="1836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051899"/>
            <a:ext cx="1836388" cy="15471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14628"/>
            <a:ext cx="2186791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14628"/>
            <a:ext cx="2186791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5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53319"/>
            <a:ext cx="372564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766593"/>
            <a:ext cx="372564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B9EB-4E64-42B9-938C-0342BE738C43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669079"/>
            <a:ext cx="145786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04AE-40C1-40D7-935D-D4537B89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4263" y="60230"/>
            <a:ext cx="1569631" cy="11489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第一步：学习词向量表示（</a:t>
            </a:r>
            <a:r>
              <a:rPr lang="en-US" altLang="zh-CN" sz="1200" dirty="0" smtClean="0"/>
              <a:t>Word2Vec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2201131" y="60230"/>
            <a:ext cx="2010514" cy="11489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第二步：词向量聚类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K-Means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ctr"/>
            <a:endParaRPr lang="zh-CN" altLang="en-US" sz="1200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1733894" y="634695"/>
            <a:ext cx="467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64263" y="1307721"/>
            <a:ext cx="4068259" cy="14519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第三步：词向量聚类作为</a:t>
            </a:r>
            <a:r>
              <a:rPr lang="zh-CN" altLang="en-US" sz="1200" dirty="0"/>
              <a:t>主题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词的先验分布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LDA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</p:txBody>
      </p:sp>
      <p:sp>
        <p:nvSpPr>
          <p:cNvPr id="15" name="矩形 14"/>
          <p:cNvSpPr/>
          <p:nvPr/>
        </p:nvSpPr>
        <p:spPr>
          <a:xfrm>
            <a:off x="881547" y="1812374"/>
            <a:ext cx="2228508" cy="876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0504" y="2006295"/>
            <a:ext cx="1297680" cy="49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401308" y="2112665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08" y="2112665"/>
                <a:ext cx="284724" cy="284723"/>
              </a:xfrm>
              <a:prstGeom prst="ellipse">
                <a:avLst/>
              </a:prstGeom>
              <a:blipFill>
                <a:blip r:embed="rId2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/>
              <p:cNvSpPr/>
              <p:nvPr/>
            </p:nvSpPr>
            <p:spPr>
              <a:xfrm>
                <a:off x="1115167" y="2113522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67" y="2113522"/>
                <a:ext cx="284724" cy="284723"/>
              </a:xfrm>
              <a:prstGeom prst="ellipse">
                <a:avLst/>
              </a:prstGeom>
              <a:blipFill>
                <a:blip r:embed="rId3"/>
                <a:stretch>
                  <a:fillRect l="-10204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1733894" y="2113522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94" y="2113522"/>
                <a:ext cx="284724" cy="2847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/>
              <p:cNvSpPr/>
              <p:nvPr/>
            </p:nvSpPr>
            <p:spPr>
              <a:xfrm>
                <a:off x="2294327" y="2113520"/>
                <a:ext cx="284724" cy="28472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27" y="2113520"/>
                <a:ext cx="284724" cy="284723"/>
              </a:xfrm>
              <a:prstGeom prst="ellipse">
                <a:avLst/>
              </a:prstGeom>
              <a:blipFill>
                <a:blip r:embed="rId5"/>
                <a:stretch>
                  <a:fillRect l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3903194" y="2108046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94" y="2108046"/>
                <a:ext cx="284724" cy="284723"/>
              </a:xfrm>
              <a:prstGeom prst="ellipse">
                <a:avLst/>
              </a:prstGeom>
              <a:blipFill>
                <a:blip r:embed="rId6"/>
                <a:stretch>
                  <a:fillRect l="-204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3270668" y="1812374"/>
            <a:ext cx="573210" cy="876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椭圆 25"/>
              <p:cNvSpPr/>
              <p:nvPr/>
            </p:nvSpPr>
            <p:spPr>
              <a:xfrm>
                <a:off x="3417587" y="2108045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椭圆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87" y="2108045"/>
                <a:ext cx="284724" cy="284723"/>
              </a:xfrm>
              <a:prstGeom prst="ellipse">
                <a:avLst/>
              </a:prstGeom>
              <a:blipFill>
                <a:blip r:embed="rId7"/>
                <a:stretch>
                  <a:fillRect l="-22917" r="-4167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圆角矩形 26"/>
              <p:cNvSpPr/>
              <p:nvPr/>
            </p:nvSpPr>
            <p:spPr>
              <a:xfrm>
                <a:off x="3660334" y="2442963"/>
                <a:ext cx="156044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圆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34" y="2442963"/>
                <a:ext cx="156044" cy="240008"/>
              </a:xfrm>
              <a:prstGeom prst="roundRect">
                <a:avLst/>
              </a:prstGeom>
              <a:blipFill>
                <a:blip r:embed="rId8"/>
                <a:stretch>
                  <a:fillRect l="-69231" t="-2564" r="-38462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圆角矩形 27"/>
              <p:cNvSpPr/>
              <p:nvPr/>
            </p:nvSpPr>
            <p:spPr>
              <a:xfrm>
                <a:off x="2661980" y="2256796"/>
                <a:ext cx="183425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圆角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80" y="2256796"/>
                <a:ext cx="183425" cy="240008"/>
              </a:xfrm>
              <a:prstGeom prst="roundRect">
                <a:avLst/>
              </a:prstGeom>
              <a:blipFill>
                <a:blip r:embed="rId9"/>
                <a:stretch>
                  <a:fillRect l="-56667" t="-2500" r="-26667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圆角矩形 28"/>
              <p:cNvSpPr/>
              <p:nvPr/>
            </p:nvSpPr>
            <p:spPr>
              <a:xfrm>
                <a:off x="2886473" y="2442965"/>
                <a:ext cx="211026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圆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73" y="2442965"/>
                <a:ext cx="211026" cy="240008"/>
              </a:xfrm>
              <a:prstGeom prst="roundRect">
                <a:avLst/>
              </a:prstGeom>
              <a:blipFill>
                <a:blip r:embed="rId10"/>
                <a:stretch>
                  <a:fillRect l="-50000" t="-2564" r="-23529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>
            <a:stCxn id="17" idx="6"/>
            <a:endCxn id="18" idx="2"/>
          </p:cNvCxnSpPr>
          <p:nvPr/>
        </p:nvCxnSpPr>
        <p:spPr>
          <a:xfrm>
            <a:off x="686032" y="2255027"/>
            <a:ext cx="429135" cy="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6"/>
            <a:endCxn id="19" idx="2"/>
          </p:cNvCxnSpPr>
          <p:nvPr/>
        </p:nvCxnSpPr>
        <p:spPr>
          <a:xfrm>
            <a:off x="1399891" y="2255884"/>
            <a:ext cx="3340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6"/>
            <a:endCxn id="20" idx="2"/>
          </p:cNvCxnSpPr>
          <p:nvPr/>
        </p:nvCxnSpPr>
        <p:spPr>
          <a:xfrm flipV="1">
            <a:off x="2018618" y="2255882"/>
            <a:ext cx="27570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1" idx="2"/>
            <a:endCxn id="26" idx="6"/>
          </p:cNvCxnSpPr>
          <p:nvPr/>
        </p:nvCxnSpPr>
        <p:spPr>
          <a:xfrm flipH="1" flipV="1">
            <a:off x="3702311" y="2250407"/>
            <a:ext cx="2008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2"/>
            <a:endCxn id="20" idx="6"/>
          </p:cNvCxnSpPr>
          <p:nvPr/>
        </p:nvCxnSpPr>
        <p:spPr>
          <a:xfrm flipH="1">
            <a:off x="2579051" y="2250407"/>
            <a:ext cx="838536" cy="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26" idx="0"/>
          </p:cNvCxnSpPr>
          <p:nvPr/>
        </p:nvCxnSpPr>
        <p:spPr>
          <a:xfrm>
            <a:off x="3080452" y="1223530"/>
            <a:ext cx="479497" cy="884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798921" y="561107"/>
            <a:ext cx="92968" cy="935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900599" y="454462"/>
            <a:ext cx="0" cy="4276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900599" y="875159"/>
            <a:ext cx="77528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519143" y="875159"/>
            <a:ext cx="378721" cy="2746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1115167" y="584274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310349" y="663667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19967" y="889074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72953" y="1035999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74013" y="689903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18607" y="923979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48975" y="780701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247816" y="970749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206388" y="443967"/>
            <a:ext cx="1713" cy="3469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3206388" y="790967"/>
            <a:ext cx="696806" cy="244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2661980" y="803170"/>
            <a:ext cx="544408" cy="2611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951321" y="713507"/>
            <a:ext cx="92968" cy="935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654733" y="718072"/>
            <a:ext cx="92968" cy="935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103721" y="865907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256121" y="1018307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408521" y="924317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08521" y="573884"/>
            <a:ext cx="92968" cy="935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3560921" y="726284"/>
            <a:ext cx="92968" cy="935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669519" y="528259"/>
            <a:ext cx="92968" cy="935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441692" y="842303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圆角矩形 82"/>
              <p:cNvSpPr/>
              <p:nvPr/>
            </p:nvSpPr>
            <p:spPr>
              <a:xfrm>
                <a:off x="2503880" y="437224"/>
                <a:ext cx="211026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圆角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880" y="437224"/>
                <a:ext cx="211026" cy="240008"/>
              </a:xfrm>
              <a:prstGeom prst="roundRect">
                <a:avLst/>
              </a:prstGeom>
              <a:blipFill>
                <a:blip r:embed="rId11"/>
                <a:stretch>
                  <a:fillRect l="-14706" r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圆角矩形 83"/>
              <p:cNvSpPr/>
              <p:nvPr/>
            </p:nvSpPr>
            <p:spPr>
              <a:xfrm>
                <a:off x="2897142" y="956489"/>
                <a:ext cx="211026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圆角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42" y="956489"/>
                <a:ext cx="211026" cy="240008"/>
              </a:xfrm>
              <a:prstGeom prst="roundRect">
                <a:avLst/>
              </a:prstGeom>
              <a:blipFill>
                <a:blip r:embed="rId12"/>
                <a:stretch>
                  <a:fillRect l="-11429" r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圆角矩形 84"/>
              <p:cNvSpPr/>
              <p:nvPr/>
            </p:nvSpPr>
            <p:spPr>
              <a:xfrm>
                <a:off x="3822543" y="600574"/>
                <a:ext cx="211026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圆角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43" y="600574"/>
                <a:ext cx="211026" cy="240008"/>
              </a:xfrm>
              <a:prstGeom prst="roundRect">
                <a:avLst/>
              </a:prstGeom>
              <a:blipFill>
                <a:blip r:embed="rId13"/>
                <a:stretch>
                  <a:fillRect l="-11429" r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圆角矩形 85"/>
              <p:cNvSpPr/>
              <p:nvPr/>
            </p:nvSpPr>
            <p:spPr>
              <a:xfrm>
                <a:off x="1042629" y="638669"/>
                <a:ext cx="211026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圆角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29" y="638669"/>
                <a:ext cx="211026" cy="240008"/>
              </a:xfrm>
              <a:prstGeom prst="roundRect">
                <a:avLst/>
              </a:prstGeom>
              <a:blipFill>
                <a:blip r:embed="rId14"/>
                <a:stretch>
                  <a:fillRect l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49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nlq</dc:creator>
  <cp:lastModifiedBy>nlq</cp:lastModifiedBy>
  <cp:revision>64</cp:revision>
  <dcterms:created xsi:type="dcterms:W3CDTF">2016-03-18T08:34:16Z</dcterms:created>
  <dcterms:modified xsi:type="dcterms:W3CDTF">2016-03-20T13:13:01Z</dcterms:modified>
</cp:coreProperties>
</file>