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7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4BA3-C7F5-48B4-BE11-D1305BE4973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BA70-7C9C-4170-93C5-C1BF9F57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1671" y="823492"/>
            <a:ext cx="3160059" cy="349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1122" y="1816334"/>
            <a:ext cx="2501154" cy="349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42899" y="2809176"/>
            <a:ext cx="800101" cy="349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0243" y="3562216"/>
            <a:ext cx="245410" cy="23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71649" y="2809176"/>
            <a:ext cx="800101" cy="349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00397" y="2809176"/>
            <a:ext cx="800101" cy="349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8993" y="3562215"/>
            <a:ext cx="245410" cy="23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82784" y="3562214"/>
            <a:ext cx="245410" cy="23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5654" y="863833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28821" y="863833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416982" y="863833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28055" y="863833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05440" y="863833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78309" y="1856675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031343" y="1856675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25122" y="1856675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92766" y="2849517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86373" y="2849517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19555" y="2849517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195652" y="2849517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283604" y="2845036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57739" y="2849521"/>
            <a:ext cx="277345" cy="26894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42949" y="3158801"/>
            <a:ext cx="1" cy="40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0"/>
            <a:endCxn id="10" idx="2"/>
          </p:cNvCxnSpPr>
          <p:nvPr/>
        </p:nvCxnSpPr>
        <p:spPr>
          <a:xfrm flipV="1">
            <a:off x="2171699" y="3158800"/>
            <a:ext cx="1" cy="403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0"/>
            <a:endCxn id="11" idx="2"/>
          </p:cNvCxnSpPr>
          <p:nvPr/>
        </p:nvCxnSpPr>
        <p:spPr>
          <a:xfrm flipH="1" flipV="1">
            <a:off x="3600447" y="3158801"/>
            <a:ext cx="5042" cy="403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0"/>
          </p:cNvCxnSpPr>
          <p:nvPr/>
        </p:nvCxnSpPr>
        <p:spPr>
          <a:xfrm flipV="1">
            <a:off x="742949" y="2165958"/>
            <a:ext cx="824686" cy="643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0"/>
            <a:endCxn id="5" idx="2"/>
          </p:cNvCxnSpPr>
          <p:nvPr/>
        </p:nvCxnSpPr>
        <p:spPr>
          <a:xfrm flipV="1">
            <a:off x="2171699" y="2165958"/>
            <a:ext cx="0" cy="643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0"/>
          </p:cNvCxnSpPr>
          <p:nvPr/>
        </p:nvCxnSpPr>
        <p:spPr>
          <a:xfrm flipH="1" flipV="1">
            <a:off x="2810435" y="2161478"/>
            <a:ext cx="790013" cy="647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0"/>
            <a:endCxn id="4" idx="2"/>
          </p:cNvCxnSpPr>
          <p:nvPr/>
        </p:nvCxnSpPr>
        <p:spPr>
          <a:xfrm flipV="1">
            <a:off x="2171700" y="1173116"/>
            <a:ext cx="1" cy="643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" idx="0"/>
            <a:endCxn id="57" idx="2"/>
          </p:cNvCxnSpPr>
          <p:nvPr/>
        </p:nvCxnSpPr>
        <p:spPr>
          <a:xfrm flipH="1" flipV="1">
            <a:off x="2167493" y="360180"/>
            <a:ext cx="4208" cy="463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949356" y="124480"/>
                <a:ext cx="2436273" cy="235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0" dirty="0" smtClean="0"/>
                  <a:t>i-th output =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6" y="124480"/>
                <a:ext cx="2436273" cy="235700"/>
              </a:xfrm>
              <a:prstGeom prst="rect">
                <a:avLst/>
              </a:prstGeom>
              <a:blipFill>
                <a:blip r:embed="rId2"/>
                <a:stretch>
                  <a:fillRect t="-7692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2263487" y="572494"/>
            <a:ext cx="1093896" cy="2291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2263487" y="1543583"/>
            <a:ext cx="1093896" cy="2291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tanh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23853" y="2445288"/>
                <a:ext cx="786373" cy="26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" y="2445288"/>
                <a:ext cx="786373" cy="266107"/>
              </a:xfrm>
              <a:prstGeom prst="rect">
                <a:avLst/>
              </a:prstGeom>
              <a:blipFill>
                <a:blip r:embed="rId3"/>
                <a:stretch>
                  <a:fillRect l="-3101" r="-775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2227687" y="2462516"/>
                <a:ext cx="786373" cy="26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87" y="2462516"/>
                <a:ext cx="786373" cy="26610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3560949" y="2463842"/>
                <a:ext cx="726641" cy="2647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949" y="2463842"/>
                <a:ext cx="726641" cy="26478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236093" y="2851582"/>
                <a:ext cx="442461" cy="2488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3" y="2851582"/>
                <a:ext cx="442461" cy="24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13260" y="3954175"/>
                <a:ext cx="1259377" cy="251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i</a:t>
                </a:r>
                <a:r>
                  <a:rPr lang="en-US" altLang="zh-CN" sz="1200" b="0" dirty="0" smtClean="0"/>
                  <a:t>ndex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0" y="3954175"/>
                <a:ext cx="1259377" cy="251259"/>
              </a:xfrm>
              <a:prstGeom prst="rect">
                <a:avLst/>
              </a:prstGeom>
              <a:blipFill>
                <a:blip r:embed="rId7"/>
                <a:stretch>
                  <a:fillRect t="-7317" b="-2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1553772" y="3963452"/>
                <a:ext cx="1259377" cy="251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i</a:t>
                </a:r>
                <a:r>
                  <a:rPr lang="en-US" altLang="zh-CN" sz="1200" b="0" dirty="0" smtClean="0"/>
                  <a:t>ndex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72" y="3963452"/>
                <a:ext cx="1259377" cy="251259"/>
              </a:xfrm>
              <a:prstGeom prst="rect">
                <a:avLst/>
              </a:prstGeom>
              <a:blipFill>
                <a:blip r:embed="rId8"/>
                <a:stretch>
                  <a:fillRect t="-4878" b="-2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>
              <a:xfrm>
                <a:off x="2970758" y="3954171"/>
                <a:ext cx="1259377" cy="251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i</a:t>
                </a:r>
                <a:r>
                  <a:rPr lang="en-US" altLang="zh-CN" sz="1200" b="0" dirty="0" smtClean="0"/>
                  <a:t>ndex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58" y="3954171"/>
                <a:ext cx="1259377" cy="251259"/>
              </a:xfrm>
              <a:prstGeom prst="rect">
                <a:avLst/>
              </a:prstGeom>
              <a:blipFill>
                <a:blip r:embed="rId9"/>
                <a:stretch>
                  <a:fillRect t="-7317" b="-2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1109805" y="3228604"/>
                <a:ext cx="707929" cy="5734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Table</a:t>
                </a:r>
              </a:p>
              <a:p>
                <a:r>
                  <a:rPr lang="en-US" altLang="zh-CN" sz="1200" dirty="0"/>
                  <a:t>l</a:t>
                </a:r>
                <a:r>
                  <a:rPr lang="en-US" altLang="zh-CN" sz="1200" dirty="0" smtClean="0"/>
                  <a:t>ook-up</a:t>
                </a:r>
              </a:p>
              <a:p>
                <a:r>
                  <a:rPr lang="en-US" altLang="zh-CN" sz="1200" dirty="0"/>
                  <a:t>i</a:t>
                </a:r>
                <a:r>
                  <a:rPr lang="en-US" altLang="zh-CN" sz="1200" dirty="0" smtClean="0"/>
                  <a:t>n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05" y="3228604"/>
                <a:ext cx="707929" cy="573413"/>
              </a:xfrm>
              <a:prstGeom prst="rect">
                <a:avLst/>
              </a:prstGeom>
              <a:blipFill>
                <a:blip r:embed="rId10"/>
                <a:stretch>
                  <a:fillRect t="-6383" b="-13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1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32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29</cp:revision>
  <dcterms:created xsi:type="dcterms:W3CDTF">2016-03-02T14:24:13Z</dcterms:created>
  <dcterms:modified xsi:type="dcterms:W3CDTF">2016-03-02T14:44:17Z</dcterms:modified>
</cp:coreProperties>
</file>