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64" r:id="rId3"/>
    <p:sldId id="274" r:id="rId4"/>
    <p:sldId id="283" r:id="rId5"/>
    <p:sldId id="284" r:id="rId6"/>
    <p:sldId id="282" r:id="rId7"/>
    <p:sldId id="281" r:id="rId8"/>
    <p:sldId id="258" r:id="rId9"/>
    <p:sldId id="260" r:id="rId10"/>
    <p:sldId id="261" r:id="rId11"/>
    <p:sldId id="262" r:id="rId12"/>
    <p:sldId id="263" r:id="rId13"/>
    <p:sldId id="276" r:id="rId14"/>
    <p:sldId id="285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zh-tw/MATLA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>
                <a:latin typeface="+mn-ea"/>
              </a:rPr>
              <a:t>[</a:t>
            </a:r>
            <a:r>
              <a:rPr lang="en-US" altLang="zh-TW" sz="1600" dirty="0" smtClean="0">
                <a:latin typeface="+mn-ea"/>
              </a:rPr>
              <a:t>5]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ea"/>
              </a:rPr>
              <a:t>做</a:t>
            </a:r>
            <a:r>
              <a:rPr lang="en-US" altLang="zh-TW" sz="1600" dirty="0" smtClean="0">
                <a:latin typeface="+mn-ea"/>
              </a:rPr>
              <a:t>CFO</a:t>
            </a:r>
            <a:r>
              <a:rPr lang="zh-TW" altLang="en-US" sz="1600" dirty="0" smtClean="0">
                <a:latin typeface="+mn-ea"/>
              </a:rPr>
              <a:t>校正前的星座圖</a:t>
            </a:r>
            <a:r>
              <a:rPr lang="en-US" altLang="zh-TW" sz="1600" dirty="0" smtClean="0">
                <a:latin typeface="+mn-ea"/>
              </a:rPr>
              <a:t>[6]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</a:t>
            </a:r>
            <a:r>
              <a:rPr lang="zh-TW" altLang="en-US" sz="1600" dirty="0">
                <a:latin typeface="+mn-ea"/>
              </a:rPr>
              <a:t>星座圖</a:t>
            </a:r>
            <a:r>
              <a:rPr lang="en-US" altLang="zh-TW" sz="1600" dirty="0" smtClean="0">
                <a:latin typeface="+mn-ea"/>
              </a:rPr>
              <a:t>[7]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+mn-ea"/>
              </a:rPr>
              <a:t>成功時的測試</a:t>
            </a:r>
            <a:r>
              <a:rPr lang="en-US" altLang="zh-TW" sz="1600" dirty="0" smtClean="0">
                <a:latin typeface="+mn-ea"/>
              </a:rPr>
              <a:t>EQ[8]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</a:t>
            </a:r>
            <a:r>
              <a:rPr lang="zh-TW" altLang="en-US" sz="1600" dirty="0" smtClean="0">
                <a:latin typeface="+mn-ea"/>
              </a:rPr>
              <a:t>時的測試</a:t>
            </a:r>
            <a:r>
              <a:rPr lang="en-US" altLang="zh-TW" sz="1600" dirty="0" smtClean="0">
                <a:latin typeface="+mn-ea"/>
              </a:rPr>
              <a:t>EQ[9]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 smtClean="0">
                <a:latin typeface="+mn-ea"/>
              </a:rPr>
              <a:t>EQ[10]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C2E637-D829-18D1-D41B-977152C0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80" y="1353804"/>
            <a:ext cx="5296639" cy="47726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81391" y="6126495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</a:t>
            </a:r>
            <a:r>
              <a:rPr lang="zh-TW" altLang="en-US" sz="1600" dirty="0" smtClean="0">
                <a:latin typeface="+mn-ea"/>
              </a:rPr>
              <a:t>種偵測器的錯誤率</a:t>
            </a:r>
            <a:r>
              <a:rPr lang="en-US" altLang="zh-TW" sz="1600" dirty="0" smtClean="0">
                <a:latin typeface="+mn-ea"/>
              </a:rPr>
              <a:t>[11]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endParaRPr lang="zh-TW" altLang="en-US" b="1" dirty="0"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萬子謙：吃大家屁眼蜜、嘗試拆開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Tx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Rx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、幫忙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新增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BER.m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、新增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DataAnalysis.m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、新增</a:t>
            </a:r>
            <a:r>
              <a:rPr lang="en-US" altLang="zh-TW" dirty="0" err="1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figplusfig.m</a:t>
            </a:r>
            <a:endParaRPr lang="en-US" altLang="zh-TW" dirty="0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吉祥物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降低錯誤率、修正等化器</a:t>
            </a: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家葳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通道參數設定、通道估測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[1]</a:t>
            </a:r>
            <a:r>
              <a:rPr lang="zh-TW" altLang="zh-TW" dirty="0" smtClean="0"/>
              <a:t>軟體無線電</a:t>
            </a:r>
            <a:r>
              <a:rPr lang="en-US" altLang="zh-TW" dirty="0" smtClean="0"/>
              <a:t>wiki</a:t>
            </a:r>
            <a:r>
              <a:rPr lang="zh-TW" altLang="zh-TW" dirty="0" smtClean="0"/>
              <a:t>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://zh.wikipedia.org/zh-tw/%E8%BD%AF%E4%BB%B6%E6%97%A0%E7%BA%BF%E7%94%B5</a:t>
            </a:r>
            <a:endParaRPr lang="en-US" altLang="zh-TW" dirty="0" smtClean="0"/>
          </a:p>
          <a:p>
            <a:r>
              <a:rPr lang="en-US" altLang="zh-TW" spc="195" dirty="0" smtClean="0">
                <a:latin typeface="DM Sans"/>
                <a:ea typeface="DM Sans"/>
              </a:rPr>
              <a:t>[2]Pluto :</a:t>
            </a:r>
            <a:r>
              <a:rPr lang="en-US" altLang="zh-TW" spc="195" dirty="0" smtClean="0">
                <a:latin typeface="DM Sans"/>
                <a:ea typeface="DM Sans"/>
                <a:hlinkClick r:id="rId3"/>
              </a:rPr>
              <a:t>https</a:t>
            </a:r>
            <a:r>
              <a:rPr lang="en-US" altLang="zh-TW" spc="195" dirty="0">
                <a:latin typeface="DM Sans"/>
                <a:ea typeface="DM Sans"/>
                <a:hlinkClick r:id="rId3"/>
              </a:rPr>
              <a:t>://www.mouser.tw/images/marketingid/2017/img/175161332_Analog_Devices_ADALM-PLUTOActiveLearningModule.png?v=072922.0344</a:t>
            </a:r>
            <a:endParaRPr lang="en-US" altLang="zh-TW" spc="195" dirty="0">
              <a:latin typeface="DM Sans"/>
              <a:ea typeface="DM Sans"/>
            </a:endParaRPr>
          </a:p>
          <a:p>
            <a:pPr lvl="0"/>
            <a:r>
              <a:rPr lang="en-US" altLang="zh-TW" dirty="0" smtClean="0"/>
              <a:t>[3]</a:t>
            </a:r>
            <a:r>
              <a:rPr lang="en-US" altLang="zh-TW" dirty="0"/>
              <a:t> </a:t>
            </a:r>
            <a:r>
              <a:rPr lang="en-US" altLang="zh-TW" dirty="0" err="1"/>
              <a:t>Matlab</a:t>
            </a:r>
            <a:r>
              <a:rPr lang="zh-TW" altLang="zh-TW" dirty="0"/>
              <a:t>簡介：</a:t>
            </a:r>
            <a:r>
              <a:rPr lang="en-US" altLang="zh-TW" u="sng" dirty="0">
                <a:hlinkClick r:id="rId4"/>
              </a:rPr>
              <a:t>https://zh.wikipedia.org/zh-tw/MATLAB</a:t>
            </a:r>
            <a:endParaRPr lang="zh-TW" altLang="zh-TW" dirty="0"/>
          </a:p>
          <a:p>
            <a:endParaRPr lang="zh-TW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608C-784B-4B0E-8728-FC6EF91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" y="1880936"/>
            <a:ext cx="8465834" cy="38467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SDR(Software Defined Radio</a:t>
            </a:r>
            <a:r>
              <a:rPr lang="zh-TW" altLang="zh-TW" sz="2800" dirty="0"/>
              <a:t>，軟體定義無線電</a:t>
            </a:r>
            <a:r>
              <a:rPr lang="en-US" altLang="zh-TW" sz="2800" dirty="0"/>
              <a:t>)</a:t>
            </a:r>
            <a:r>
              <a:rPr lang="zh-TW" altLang="zh-TW" sz="2800" dirty="0"/>
              <a:t>，是一種實現無線通訊的新概念和體制。在硬體中可以通過組件實現，也可以通過軟體手段實施</a:t>
            </a:r>
            <a:endParaRPr lang="en-US" altLang="zh-TW" sz="2800" dirty="0"/>
          </a:p>
          <a:p>
            <a:r>
              <a:rPr lang="en-US" altLang="zh-TW" sz="2800" dirty="0"/>
              <a:t>MATLAB</a:t>
            </a:r>
            <a:r>
              <a:rPr lang="zh-TW" altLang="zh-TW" sz="2800" dirty="0"/>
              <a:t>（</a:t>
            </a:r>
            <a:r>
              <a:rPr lang="en-US" altLang="zh-TW" sz="2800" dirty="0"/>
              <a:t>Matrix Laboratory</a:t>
            </a:r>
            <a:r>
              <a:rPr lang="zh-TW" altLang="zh-TW" sz="28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 （</a:t>
            </a:r>
            <a:r>
              <a:rPr lang="en-US" altLang="zh-TW" sz="2800" dirty="0"/>
              <a:t>Orthogonal Time-</a:t>
            </a:r>
            <a:r>
              <a:rPr lang="en-US" altLang="zh-TW" sz="2800" dirty="0" err="1"/>
              <a:t>Sequency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Multiplexing</a:t>
            </a:r>
            <a:r>
              <a:rPr lang="zh-TW" altLang="en-US" sz="2800" dirty="0" smtClean="0"/>
              <a:t>，</a:t>
            </a:r>
            <a:r>
              <a:rPr lang="zh-TW" altLang="en-US" sz="2800" dirty="0"/>
              <a:t>正交時序複用調製</a:t>
            </a:r>
            <a:r>
              <a:rPr lang="zh-TW" altLang="zh-TW" sz="2800" dirty="0"/>
              <a:t>）這是一種新型的單載波調變方案將資訊符號多路復用在延時</a:t>
            </a:r>
            <a:r>
              <a:rPr lang="en-US" altLang="zh-TW" sz="2800" dirty="0"/>
              <a:t>-</a:t>
            </a:r>
            <a:r>
              <a:rPr lang="zh-TW" altLang="zh-TW" sz="2800" dirty="0"/>
              <a:t>序列域中，其中序列度定義為單位時間間隔內的零交叉次數。</a:t>
            </a:r>
            <a:endParaRPr lang="zh-TW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14" y="1880937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872537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584900" y="3433781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 smtClean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129029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>
                <a:latin typeface="+mn-ea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>
                <a:latin typeface="+mn-ea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660</Words>
  <Application>Microsoft Office PowerPoint</Application>
  <PresentationFormat>寬螢幕</PresentationFormat>
  <Paragraphs>97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2" baseType="lpstr">
      <vt:lpstr>DM Sans</vt:lpstr>
      <vt:lpstr>王漢宗特黑體繁</vt:lpstr>
      <vt:lpstr>王漢宗綜藝體繁</vt:lpstr>
      <vt:lpstr>華康POP1體W7</vt:lpstr>
      <vt:lpstr>微軟正黑體</vt:lpstr>
      <vt:lpstr>新細明體</vt:lpstr>
      <vt:lpstr>Arial</vt:lpstr>
      <vt:lpstr>Calibri</vt:lpstr>
      <vt:lpstr>Century Gothic</vt:lpstr>
      <vt:lpstr>Segoe UI</vt:lpstr>
      <vt:lpstr>Wingdings 3</vt:lpstr>
      <vt:lpstr>華康粗明體</vt:lpstr>
      <vt:lpstr>華康細明體</vt:lpstr>
      <vt:lpstr>絲縷</vt:lpstr>
      <vt:lpstr>以SDR實現OTSM通訊技術</vt:lpstr>
      <vt:lpstr>目錄</vt:lpstr>
      <vt:lpstr>計劃緣由與目的</vt:lpstr>
      <vt:lpstr>序言</vt:lpstr>
      <vt:lpstr>基礎概念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23</cp:revision>
  <dcterms:created xsi:type="dcterms:W3CDTF">2024-04-14T09:41:39Z</dcterms:created>
  <dcterms:modified xsi:type="dcterms:W3CDTF">2024-04-17T05:14:45Z</dcterms:modified>
</cp:coreProperties>
</file>