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3" r:id="rId5"/>
    <p:sldId id="284" r:id="rId6"/>
    <p:sldId id="282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C2E637-D829-18D1-D41B-977152C0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0" y="1353804"/>
            <a:ext cx="529663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萬子謙：吃大家屁眼蜜、嘗試拆開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陳軍銓：整理資料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吉祥物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姚辰彥：整理資料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卓家葳：整理資料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7"/>
            <a:ext cx="8465834" cy="35818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Time-Sequency Modulation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78" y="1395205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3909952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666</Words>
  <Application>Microsoft Office PowerPoint</Application>
  <PresentationFormat>寬螢幕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王漢宗特黑體繁</vt:lpstr>
      <vt:lpstr>王漢宗綜藝體繁</vt:lpstr>
      <vt:lpstr>華康POP1體W7</vt:lpstr>
      <vt:lpstr>華康粗明體</vt:lpstr>
      <vt:lpstr>華康細明體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16</cp:revision>
  <dcterms:created xsi:type="dcterms:W3CDTF">2024-04-14T09:41:39Z</dcterms:created>
  <dcterms:modified xsi:type="dcterms:W3CDTF">2024-04-17T04:18:57Z</dcterms:modified>
</cp:coreProperties>
</file>