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3" r:id="rId5"/>
    <p:sldId id="281" r:id="rId6"/>
    <p:sldId id="258" r:id="rId7"/>
    <p:sldId id="260" r:id="rId8"/>
    <p:sldId id="261" r:id="rId9"/>
    <p:sldId id="262" r:id="rId10"/>
    <p:sldId id="263" r:id="rId11"/>
    <p:sldId id="276" r:id="rId12"/>
    <p:sldId id="277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sz="2400" kern="1200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50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82" y="607263"/>
            <a:ext cx="8911687" cy="1028355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endParaRPr lang="en-US" altLang="zh-TW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34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59" y="681262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  <a:latin typeface="華康POP1體W7" panose="040B0709000000000000" pitchFamily="81" charset="-120"/>
                <a:ea typeface="華康POP1體W7" panose="040B0709000000000000" pitchFamily="81" charset="-120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73320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切割資料</a:t>
            </a:r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320952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調</a:t>
            </a:r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變</a:t>
            </a:r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4703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PILOT&amp;SYNC: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1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302</Words>
  <Application>Microsoft Office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傳送端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17</cp:revision>
  <dcterms:created xsi:type="dcterms:W3CDTF">2024-04-14T09:41:39Z</dcterms:created>
  <dcterms:modified xsi:type="dcterms:W3CDTF">2024-04-16T12:06:35Z</dcterms:modified>
</cp:coreProperties>
</file>