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4" r:id="rId4"/>
    <p:sldId id="281" r:id="rId5"/>
    <p:sldId id="258" r:id="rId6"/>
    <p:sldId id="260" r:id="rId7"/>
    <p:sldId id="261" r:id="rId8"/>
    <p:sldId id="262" r:id="rId9"/>
    <p:sldId id="263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版本控制、修改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同步程式、創建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.mat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使資料能被保存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將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Loop.m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分成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Tx.m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與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Rx.m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BER.m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DataAnalysis.m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figplusfig.m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SDR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資料查詢、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資料查詢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</a:t>
            </a:r>
            <a:endParaRPr lang="en-US" altLang="zh-TW" sz="4000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608C-784B-4B0E-8728-FC6EF91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535393"/>
              </p:ext>
            </p:extLst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422</Words>
  <Application>Microsoft Office PowerPoint</Application>
  <PresentationFormat>寬螢幕</PresentationFormat>
  <Paragraphs>66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Arial</vt:lpstr>
      <vt:lpstr>Century Gothic</vt:lpstr>
      <vt:lpstr>Segoe UI</vt:lpstr>
      <vt:lpstr>Wingdings 3</vt:lpstr>
      <vt:lpstr>絲縷</vt:lpstr>
      <vt:lpstr>以SDR實現OTSM通訊技術</vt:lpstr>
      <vt:lpstr>目錄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USER</cp:lastModifiedBy>
  <cp:revision>6</cp:revision>
  <dcterms:created xsi:type="dcterms:W3CDTF">2024-04-14T09:41:39Z</dcterms:created>
  <dcterms:modified xsi:type="dcterms:W3CDTF">2024-04-14T14:33:16Z</dcterms:modified>
</cp:coreProperties>
</file>