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7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1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31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48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95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B47B-5EB0-451A-9039-D13992A40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ABDF67-D703-4C92-816C-C5E912B41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5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B63AF-A924-4671-9974-B3759C2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華康超黑體" panose="020B0C09000000000000" pitchFamily="49" charset="-120"/>
                <a:ea typeface="華康超黑體" panose="020B0C09000000000000" pitchFamily="49" charset="-120"/>
              </a:rPr>
              <a:t>序言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FA00B-1E60-4B32-B7B6-99DAC51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50" y="1736034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78575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華康超黑體</vt:lpstr>
      <vt:lpstr>微軟正黑體</vt:lpstr>
      <vt:lpstr>Arial</vt:lpstr>
      <vt:lpstr>Century Gothic</vt:lpstr>
      <vt:lpstr>Wingdings 3</vt:lpstr>
      <vt:lpstr>絲縷</vt:lpstr>
      <vt:lpstr>PowerPoint 簡報</vt:lpstr>
      <vt:lpstr>計劃緣由與目的</vt:lpstr>
      <vt:lpstr>序言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2024-04-14T13:23:12Z</dcterms:created>
  <dcterms:modified xsi:type="dcterms:W3CDTF">2024-04-14T14:33:02Z</dcterms:modified>
</cp:coreProperties>
</file>