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6352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solidFill>
                <a:schemeClr val="tx1"/>
              </a:solidFill>
            </a:rPr>
            <a:t>切割資料</a:t>
          </a:r>
        </a:p>
      </dsp:txBody>
      <dsp:txXfrm>
        <a:off x="39719" y="995279"/>
        <a:ext cx="1831962" cy="1072484"/>
      </dsp:txXfrm>
    </dsp:sp>
    <dsp:sp modelId="{5DCD91DB-AEF7-4C9B-BD53-8B818AE7A5C2}">
      <dsp:nvSpPr>
        <dsp:cNvPr id="0" name=""/>
        <dsp:cNvSpPr/>
      </dsp:nvSpPr>
      <dsp:spPr>
        <a:xfrm>
          <a:off x="2094919" y="1296083"/>
          <a:ext cx="402523" cy="47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2094919" y="1390258"/>
        <a:ext cx="281766" cy="282526"/>
      </dsp:txXfrm>
    </dsp:sp>
    <dsp:sp modelId="{501B0B5C-0A9B-4712-8139-5AB722F892AE}">
      <dsp:nvSpPr>
        <dsp:cNvPr id="0" name=""/>
        <dsp:cNvSpPr/>
      </dsp:nvSpPr>
      <dsp:spPr>
        <a:xfrm>
          <a:off x="2664528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solidFill>
                <a:schemeClr val="tx1"/>
              </a:solidFill>
            </a:rPr>
            <a:t>調變</a:t>
          </a:r>
        </a:p>
      </dsp:txBody>
      <dsp:txXfrm>
        <a:off x="2697895" y="995279"/>
        <a:ext cx="1831962" cy="1072484"/>
      </dsp:txXfrm>
    </dsp:sp>
    <dsp:sp modelId="{4C06B492-B4CF-4662-994E-B742043CDBA6}">
      <dsp:nvSpPr>
        <dsp:cNvPr id="0" name=""/>
        <dsp:cNvSpPr/>
      </dsp:nvSpPr>
      <dsp:spPr>
        <a:xfrm>
          <a:off x="4753094" y="1296083"/>
          <a:ext cx="402523" cy="47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753094" y="1390258"/>
        <a:ext cx="281766" cy="282526"/>
      </dsp:txXfrm>
    </dsp:sp>
    <dsp:sp modelId="{F8307AB0-8E3F-4030-91DA-849DB5B98DC2}">
      <dsp:nvSpPr>
        <dsp:cNvPr id="0" name=""/>
        <dsp:cNvSpPr/>
      </dsp:nvSpPr>
      <dsp:spPr>
        <a:xfrm>
          <a:off x="5322703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solidFill>
                <a:schemeClr val="tx1"/>
              </a:solidFill>
            </a:rPr>
            <a:t>PILOT&amp;SYNC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5356070" y="995279"/>
        <a:ext cx="1831962" cy="107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實現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err="1">
                <a:latin typeface="+mn-ea"/>
              </a:rPr>
              <a:t>Syncbits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無法改變功率輸出，</a:t>
            </a:r>
            <a:r>
              <a:rPr lang="en-US" altLang="zh-TW" sz="2400" dirty="0" err="1">
                <a:latin typeface="+mn-ea"/>
              </a:rPr>
              <a:t>SNR_dB</a:t>
            </a:r>
            <a:r>
              <a:rPr lang="zh-TW" altLang="en-US" sz="2400" dirty="0">
                <a:latin typeface="+mn-ea"/>
              </a:rPr>
              <a:t>無法達到其功能 → 放棄一部分功能。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系統。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生成比較圖形，可以更直觀的表示不同情況下的數據變化。比如，可以繪製不同傳送接收間的距離下的錯誤率比較圖，以顯示距離對錯誤率的影響。此外，還比較了使用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理想與實際通道的錯誤率。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萬子謙：嘗試拆開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陳建霖：資料收集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卓家葳：處理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首先，我們將介紹一些基礎概念，並在中間講解程式的部分，最後展現成果與貢獻。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DFD0B25-40C1-403D-B1B0-14080707D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381" y="1646015"/>
            <a:ext cx="10356735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17796"/>
              </p:ext>
            </p:extLst>
          </p:nvPr>
        </p:nvGraphicFramePr>
        <p:xfrm>
          <a:off x="921695" y="2141461"/>
          <a:ext cx="7227753" cy="3063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920" y="2012772"/>
            <a:ext cx="2833807" cy="3320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34016" y="5465027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972</Words>
  <Application>Microsoft Office PowerPoint</Application>
  <PresentationFormat>寬螢幕</PresentationFormat>
  <Paragraphs>152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標楷體</vt:lpstr>
      <vt:lpstr>Arial</vt:lpstr>
      <vt:lpstr>Bodoni MT</vt:lpstr>
      <vt:lpstr>Calibri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47</cp:revision>
  <dcterms:created xsi:type="dcterms:W3CDTF">2024-04-14T09:41:39Z</dcterms:created>
  <dcterms:modified xsi:type="dcterms:W3CDTF">2024-04-18T08:08:23Z</dcterms:modified>
</cp:coreProperties>
</file>