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0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0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9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4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1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4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D00A-BA46-4CD0-A378-0B1F94A6A86B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1F50-8B58-4457-9446-DB9EAC32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847936" cy="408346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</a:t>
            </a:r>
            <a:r>
              <a:rPr lang="zh-TW" altLang="zh-TW" sz="2400" dirty="0" smtClean="0"/>
              <a:t>組件實現</a:t>
            </a:r>
            <a:r>
              <a:rPr lang="zh-TW" altLang="zh-TW" sz="2400" dirty="0"/>
              <a:t>，也可以通過軟體手段</a:t>
            </a:r>
            <a:r>
              <a:rPr lang="zh-TW" altLang="zh-TW" sz="2400" dirty="0" smtClean="0"/>
              <a:t>實施</a:t>
            </a:r>
            <a:endParaRPr lang="en-US" altLang="zh-TW" sz="2400" dirty="0" smtClean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</a:t>
            </a:r>
            <a:r>
              <a:rPr lang="zh-TW" altLang="zh-TW" sz="2400" dirty="0" smtClean="0"/>
              <a:t>）</a:t>
            </a:r>
            <a:r>
              <a:rPr lang="zh-TW" altLang="zh-TW" sz="2400" dirty="0"/>
              <a:t>主要用於數值運算</a:t>
            </a:r>
            <a:r>
              <a:rPr lang="zh-TW" altLang="zh-TW" sz="2400" dirty="0" smtClean="0"/>
              <a:t>，適合</a:t>
            </a:r>
            <a:r>
              <a:rPr lang="zh-TW" altLang="zh-TW" sz="2400" dirty="0"/>
              <a:t>不同領域的應用，例如控制系統設計與分析、影像處理、深度學習、訊號處理與</a:t>
            </a:r>
            <a:r>
              <a:rPr lang="zh-TW" altLang="zh-TW" sz="2400" dirty="0" smtClean="0"/>
              <a:t>通訊等。</a:t>
            </a:r>
            <a:endParaRPr lang="en-US" altLang="zh-TW" sz="2400" dirty="0" smtClean="0"/>
          </a:p>
          <a:p>
            <a:r>
              <a:rPr lang="en-US" altLang="zh-TW" sz="2400" dirty="0" smtClean="0"/>
              <a:t>OTSM</a:t>
            </a:r>
            <a:r>
              <a:rPr lang="zh-TW" altLang="zh-TW" sz="2400" dirty="0" smtClean="0"/>
              <a:t> （</a:t>
            </a:r>
            <a:r>
              <a:rPr lang="en-US" altLang="zh-TW" sz="2400" dirty="0" smtClean="0"/>
              <a:t>Orthogonal Time-</a:t>
            </a:r>
            <a:r>
              <a:rPr lang="en-US" altLang="zh-TW" sz="2400" dirty="0" err="1" smtClean="0"/>
              <a:t>Sequency</a:t>
            </a:r>
            <a:r>
              <a:rPr lang="en-US" altLang="zh-TW" sz="2400" dirty="0" smtClean="0"/>
              <a:t> Modulation</a:t>
            </a:r>
            <a:r>
              <a:rPr lang="zh-TW" altLang="en-US" sz="2400" dirty="0" smtClean="0"/>
              <a:t>，正交時序複用調製</a:t>
            </a:r>
            <a:r>
              <a:rPr lang="zh-TW" altLang="zh-TW" sz="2400" dirty="0" smtClean="0"/>
              <a:t>）</a:t>
            </a:r>
            <a:r>
              <a:rPr lang="zh-TW" altLang="zh-TW" sz="2400" dirty="0" smtClean="0"/>
              <a:t>這</a:t>
            </a:r>
            <a:r>
              <a:rPr lang="zh-TW" altLang="zh-TW" sz="2400" dirty="0"/>
              <a:t>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4739EB-BB5C-FFD4-F47E-9C9C5936E1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49" y="1999651"/>
            <a:ext cx="2136941" cy="1552844"/>
          </a:xfrm>
          <a:prstGeom prst="rect">
            <a:avLst/>
          </a:prstGeom>
          <a:noFill/>
          <a:extLst/>
        </p:spPr>
      </p:pic>
      <p:pic>
        <p:nvPicPr>
          <p:cNvPr id="6" name="圖片 5" descr="MatLab and Azure: A Match Made in Performance Heav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021821" y="386145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96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基礎概念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Niu</dc:creator>
  <cp:lastModifiedBy>Niu</cp:lastModifiedBy>
  <cp:revision>2</cp:revision>
  <dcterms:created xsi:type="dcterms:W3CDTF">2024-04-17T03:27:00Z</dcterms:created>
  <dcterms:modified xsi:type="dcterms:W3CDTF">2024-04-17T03:31:56Z</dcterms:modified>
</cp:coreProperties>
</file>