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5" r:id="rId2"/>
  </p:sldMasterIdLst>
  <p:notesMasterIdLst>
    <p:notesMasterId r:id="rId18"/>
  </p:notesMasterIdLst>
  <p:sldIdLst>
    <p:sldId id="256" r:id="rId3"/>
    <p:sldId id="264" r:id="rId4"/>
    <p:sldId id="284" r:id="rId5"/>
    <p:sldId id="274" r:id="rId6"/>
    <p:sldId id="283" r:id="rId7"/>
    <p:sldId id="281" r:id="rId8"/>
    <p:sldId id="258" r:id="rId9"/>
    <p:sldId id="260" r:id="rId10"/>
    <p:sldId id="261" r:id="rId11"/>
    <p:sldId id="262" r:id="rId12"/>
    <p:sldId id="263" r:id="rId13"/>
    <p:sldId id="276" r:id="rId14"/>
    <p:sldId id="277" r:id="rId15"/>
    <p:sldId id="278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C185C-1C2F-43C5-B3F7-03E2FD8DCA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3F3D73-4163-460C-825F-AB90F0BD274A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切割資料</a:t>
          </a:r>
        </a:p>
      </dgm:t>
    </dgm:pt>
    <dgm:pt modelId="{00E5234B-BC00-402C-A4DC-5B7D87217C7B}" type="par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510E1544-9B0B-4E5E-A21A-74C154EC99BB}" type="sib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2F0BB623-C310-4F34-A614-8383840D288F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調變</a:t>
          </a:r>
        </a:p>
      </dgm:t>
    </dgm:pt>
    <dgm:pt modelId="{7FEA6977-7515-40FE-8B46-76C8A4B4FEBC}" type="par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B3ED31B1-2659-4ACB-A056-32D27D08A6EF}" type="sib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94E5E8AF-0109-41B5-AD0E-4DA7AD85FEFD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TW" dirty="0" smtClean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PILOT&amp;SYNC</a:t>
          </a:r>
          <a:endParaRPr lang="zh-TW" altLang="en-US" dirty="0">
            <a:solidFill>
              <a:schemeClr val="tx1"/>
            </a:solidFill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4B4731E8-B722-4A8D-879D-71D770D64E16}" type="par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5EDB3883-65F1-43C5-B2B6-715EFF19ECC3}" type="sib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0845D703-486E-420E-9274-3700A0D2E42F}" type="pres">
      <dgm:prSet presAssocID="{D14C185C-1C2F-43C5-B3F7-03E2FD8DCA20}" presName="Name0" presStyleCnt="0">
        <dgm:presLayoutVars>
          <dgm:dir/>
          <dgm:resizeHandles val="exact"/>
        </dgm:presLayoutVars>
      </dgm:prSet>
      <dgm:spPr/>
    </dgm:pt>
    <dgm:pt modelId="{2CE79DA6-23CB-40EF-B25E-2E7E21767DB0}" type="pres">
      <dgm:prSet presAssocID="{373F3D73-4163-460C-825F-AB90F0BD274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CD91DB-AEF7-4C9B-BD53-8B818AE7A5C2}" type="pres">
      <dgm:prSet presAssocID="{510E1544-9B0B-4E5E-A21A-74C154EC99BB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3053149E-F4D6-4274-BA65-86C7B0CA7EE2}" type="pres">
      <dgm:prSet presAssocID="{510E1544-9B0B-4E5E-A21A-74C154EC99BB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501B0B5C-0A9B-4712-8139-5AB722F892AE}" type="pres">
      <dgm:prSet presAssocID="{2F0BB623-C310-4F34-A614-8383840D288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06B492-B4CF-4662-994E-B742043CDBA6}" type="pres">
      <dgm:prSet presAssocID="{B3ED31B1-2659-4ACB-A056-32D27D08A6EF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715D3F0F-C5CB-406C-9764-737C7C1638E6}" type="pres">
      <dgm:prSet presAssocID="{B3ED31B1-2659-4ACB-A056-32D27D08A6EF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F8307AB0-8E3F-4030-91DA-849DB5B98DC2}" type="pres">
      <dgm:prSet presAssocID="{94E5E8AF-0109-41B5-AD0E-4DA7AD85FEF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F64F8E6-C469-43B5-B5E8-EC3AE35AB88C}" type="presOf" srcId="{2F0BB623-C310-4F34-A614-8383840D288F}" destId="{501B0B5C-0A9B-4712-8139-5AB722F892AE}" srcOrd="0" destOrd="0" presId="urn:microsoft.com/office/officeart/2005/8/layout/process1"/>
    <dgm:cxn modelId="{F6F31997-62E6-4170-BF59-BE34A1A74105}" srcId="{D14C185C-1C2F-43C5-B3F7-03E2FD8DCA20}" destId="{2F0BB623-C310-4F34-A614-8383840D288F}" srcOrd="1" destOrd="0" parTransId="{7FEA6977-7515-40FE-8B46-76C8A4B4FEBC}" sibTransId="{B3ED31B1-2659-4ACB-A056-32D27D08A6EF}"/>
    <dgm:cxn modelId="{842B5DB3-BFAF-46D0-84BB-E28431233374}" srcId="{D14C185C-1C2F-43C5-B3F7-03E2FD8DCA20}" destId="{373F3D73-4163-460C-825F-AB90F0BD274A}" srcOrd="0" destOrd="0" parTransId="{00E5234B-BC00-402C-A4DC-5B7D87217C7B}" sibTransId="{510E1544-9B0B-4E5E-A21A-74C154EC99BB}"/>
    <dgm:cxn modelId="{FC026DDC-6B9B-4E3A-ADF6-C724CBB2F3D0}" type="presOf" srcId="{94E5E8AF-0109-41B5-AD0E-4DA7AD85FEFD}" destId="{F8307AB0-8E3F-4030-91DA-849DB5B98DC2}" srcOrd="0" destOrd="0" presId="urn:microsoft.com/office/officeart/2005/8/layout/process1"/>
    <dgm:cxn modelId="{783D2856-2CC3-47A0-AB40-5DBEC579208A}" type="presOf" srcId="{D14C185C-1C2F-43C5-B3F7-03E2FD8DCA20}" destId="{0845D703-486E-420E-9274-3700A0D2E42F}" srcOrd="0" destOrd="0" presId="urn:microsoft.com/office/officeart/2005/8/layout/process1"/>
    <dgm:cxn modelId="{ED6A0291-B8AD-4213-AF49-B17AF0DD26FB}" type="presOf" srcId="{373F3D73-4163-460C-825F-AB90F0BD274A}" destId="{2CE79DA6-23CB-40EF-B25E-2E7E21767DB0}" srcOrd="0" destOrd="0" presId="urn:microsoft.com/office/officeart/2005/8/layout/process1"/>
    <dgm:cxn modelId="{CCD4CFC3-8CB9-4BD5-B289-EB24AA63AAFC}" type="presOf" srcId="{510E1544-9B0B-4E5E-A21A-74C154EC99BB}" destId="{5DCD91DB-AEF7-4C9B-BD53-8B818AE7A5C2}" srcOrd="0" destOrd="0" presId="urn:microsoft.com/office/officeart/2005/8/layout/process1"/>
    <dgm:cxn modelId="{D1F5C7F5-FF31-49AC-8A04-274782995C75}" type="presOf" srcId="{510E1544-9B0B-4E5E-A21A-74C154EC99BB}" destId="{3053149E-F4D6-4274-BA65-86C7B0CA7EE2}" srcOrd="1" destOrd="0" presId="urn:microsoft.com/office/officeart/2005/8/layout/process1"/>
    <dgm:cxn modelId="{24755E3E-C775-4F43-94FB-4C706A911360}" type="presOf" srcId="{B3ED31B1-2659-4ACB-A056-32D27D08A6EF}" destId="{4C06B492-B4CF-4662-994E-B742043CDBA6}" srcOrd="0" destOrd="0" presId="urn:microsoft.com/office/officeart/2005/8/layout/process1"/>
    <dgm:cxn modelId="{F0E147BA-BB1F-4975-8167-3A41330F994E}" type="presOf" srcId="{B3ED31B1-2659-4ACB-A056-32D27D08A6EF}" destId="{715D3F0F-C5CB-406C-9764-737C7C1638E6}" srcOrd="1" destOrd="0" presId="urn:microsoft.com/office/officeart/2005/8/layout/process1"/>
    <dgm:cxn modelId="{18AB6BD2-D883-4837-90CD-D004B6890F8F}" srcId="{D14C185C-1C2F-43C5-B3F7-03E2FD8DCA20}" destId="{94E5E8AF-0109-41B5-AD0E-4DA7AD85FEFD}" srcOrd="2" destOrd="0" parTransId="{4B4731E8-B722-4A8D-879D-71D770D64E16}" sibTransId="{5EDB3883-65F1-43C5-B2B6-715EFF19ECC3}"/>
    <dgm:cxn modelId="{FAFBA5ED-5A37-4064-B4A2-75A971CC3268}" type="presParOf" srcId="{0845D703-486E-420E-9274-3700A0D2E42F}" destId="{2CE79DA6-23CB-40EF-B25E-2E7E21767DB0}" srcOrd="0" destOrd="0" presId="urn:microsoft.com/office/officeart/2005/8/layout/process1"/>
    <dgm:cxn modelId="{B192C275-C3F4-4265-AADD-2C1838C8AD5A}" type="presParOf" srcId="{0845D703-486E-420E-9274-3700A0D2E42F}" destId="{5DCD91DB-AEF7-4C9B-BD53-8B818AE7A5C2}" srcOrd="1" destOrd="0" presId="urn:microsoft.com/office/officeart/2005/8/layout/process1"/>
    <dgm:cxn modelId="{96819B01-F420-4E26-A327-E989DB4F7FB8}" type="presParOf" srcId="{5DCD91DB-AEF7-4C9B-BD53-8B818AE7A5C2}" destId="{3053149E-F4D6-4274-BA65-86C7B0CA7EE2}" srcOrd="0" destOrd="0" presId="urn:microsoft.com/office/officeart/2005/8/layout/process1"/>
    <dgm:cxn modelId="{FA65F66D-55B7-40AA-A051-941C87977DA4}" type="presParOf" srcId="{0845D703-486E-420E-9274-3700A0D2E42F}" destId="{501B0B5C-0A9B-4712-8139-5AB722F892AE}" srcOrd="2" destOrd="0" presId="urn:microsoft.com/office/officeart/2005/8/layout/process1"/>
    <dgm:cxn modelId="{11C80121-9C15-491C-88B4-A1C4678D422F}" type="presParOf" srcId="{0845D703-486E-420E-9274-3700A0D2E42F}" destId="{4C06B492-B4CF-4662-994E-B742043CDBA6}" srcOrd="3" destOrd="0" presId="urn:microsoft.com/office/officeart/2005/8/layout/process1"/>
    <dgm:cxn modelId="{43DF91D9-581F-41AF-9C44-B3C00085AC2A}" type="presParOf" srcId="{4C06B492-B4CF-4662-994E-B742043CDBA6}" destId="{715D3F0F-C5CB-406C-9764-737C7C1638E6}" srcOrd="0" destOrd="0" presId="urn:microsoft.com/office/officeart/2005/8/layout/process1"/>
    <dgm:cxn modelId="{E5696B06-0D4E-44D4-9E1F-DC5283E88D84}" type="presParOf" srcId="{0845D703-486E-420E-9274-3700A0D2E42F}" destId="{F8307AB0-8E3F-4030-91DA-849DB5B98D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DA743-6056-422D-BD95-2E982C8777E3}" type="pres">
      <dgm:prSet presAssocID="{756101F8-E74F-47A0-88AA-37478E1324E3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36B23BB1-5C80-41D3-B5C8-95A6DF48DBB3}" type="pres">
      <dgm:prSet presAssocID="{756101F8-E74F-47A0-88AA-37478E1324E3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52E922-05C7-42AA-9176-FEB57B8A5680}" type="pres">
      <dgm:prSet presAssocID="{D93979BF-3656-4712-9F7E-DB6980D33465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7B2C42D-DBB1-487C-9662-09FCC8DF404A}" type="pres">
      <dgm:prSet presAssocID="{D93979BF-3656-4712-9F7E-DB6980D33465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43AFA9-0BE9-488E-8186-653D69342068}" type="pres">
      <dgm:prSet presAssocID="{47A42E82-F7B5-4BA3-BE5D-5AC65D518851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8BCFD47B-7865-4BED-9116-37430C496C9D}" type="pres">
      <dgm:prSet presAssocID="{47A42E82-F7B5-4BA3-BE5D-5AC65D518851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99D3A4-AACE-4351-8D2B-C90711F51E1E}" type="pres">
      <dgm:prSet presAssocID="{16550F19-24CF-4ABC-B1CC-FECB27126818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45E6E406-7772-448A-A05E-CD78783E8157}" type="pres">
      <dgm:prSet presAssocID="{16550F19-24CF-4ABC-B1CC-FECB27126818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79DA6-23CB-40EF-B25E-2E7E21767DB0}">
      <dsp:nvSpPr>
        <dsp:cNvPr id="0" name=""/>
        <dsp:cNvSpPr/>
      </dsp:nvSpPr>
      <dsp:spPr>
        <a:xfrm>
          <a:off x="7835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切割資料</a:t>
          </a:r>
        </a:p>
      </dsp:txBody>
      <dsp:txXfrm>
        <a:off x="48992" y="1227671"/>
        <a:ext cx="2259719" cy="1322906"/>
      </dsp:txXfrm>
    </dsp:sp>
    <dsp:sp modelId="{5DCD91DB-AEF7-4C9B-BD53-8B818AE7A5C2}">
      <dsp:nvSpPr>
        <dsp:cNvPr id="0" name=""/>
        <dsp:cNvSpPr/>
      </dsp:nvSpPr>
      <dsp:spPr>
        <a:xfrm>
          <a:off x="2584072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>
        <a:off x="2584072" y="1714877"/>
        <a:ext cx="347558" cy="348494"/>
      </dsp:txXfrm>
    </dsp:sp>
    <dsp:sp modelId="{501B0B5C-0A9B-4712-8139-5AB722F892AE}">
      <dsp:nvSpPr>
        <dsp:cNvPr id="0" name=""/>
        <dsp:cNvSpPr/>
      </dsp:nvSpPr>
      <dsp:spPr>
        <a:xfrm>
          <a:off x="3286683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調變</a:t>
          </a:r>
        </a:p>
      </dsp:txBody>
      <dsp:txXfrm>
        <a:off x="3327840" y="1227671"/>
        <a:ext cx="2259719" cy="1322906"/>
      </dsp:txXfrm>
    </dsp:sp>
    <dsp:sp modelId="{4C06B492-B4CF-4662-994E-B742043CDBA6}">
      <dsp:nvSpPr>
        <dsp:cNvPr id="0" name=""/>
        <dsp:cNvSpPr/>
      </dsp:nvSpPr>
      <dsp:spPr>
        <a:xfrm>
          <a:off x="5862920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>
        <a:off x="5862920" y="1714877"/>
        <a:ext cx="347558" cy="348494"/>
      </dsp:txXfrm>
    </dsp:sp>
    <dsp:sp modelId="{F8307AB0-8E3F-4030-91DA-849DB5B98DC2}">
      <dsp:nvSpPr>
        <dsp:cNvPr id="0" name=""/>
        <dsp:cNvSpPr/>
      </dsp:nvSpPr>
      <dsp:spPr>
        <a:xfrm>
          <a:off x="6565530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PILOT&amp;SYNC</a:t>
          </a:r>
          <a:endParaRPr lang="zh-TW" altLang="en-US" sz="2400" kern="1200" dirty="0">
            <a:solidFill>
              <a:schemeClr val="tx1"/>
            </a:solidFill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606687" y="1227671"/>
        <a:ext cx="2259719" cy="1322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9C702-C129-497B-8D83-592497DC42E2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A6C68-706D-4114-B298-36EF7ADBC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69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6C68-706D-4114-B298-36EF7ADBCA4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90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0839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138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21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839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300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501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749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4902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151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8317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353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7882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11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2240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2778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50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83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382" y="1814796"/>
            <a:ext cx="8303210" cy="151553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以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SDR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實現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OTSM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通訊技術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Autofit/>
          </a:bodyPr>
          <a:lstStyle/>
          <a:p>
            <a:pPr algn="ctr"/>
            <a:r>
              <a:rPr lang="zh-TW" altLang="en-US" sz="2000" dirty="0"/>
              <a:t>組長</a:t>
            </a:r>
            <a:r>
              <a:rPr lang="en-US" altLang="zh-TW" sz="2000" dirty="0"/>
              <a:t>:B1042029</a:t>
            </a:r>
            <a:r>
              <a:rPr lang="zh-TW" altLang="en-US" sz="2000" dirty="0"/>
              <a:t>萬子謙</a:t>
            </a:r>
          </a:p>
          <a:p>
            <a:pPr algn="ctr"/>
            <a:r>
              <a:rPr lang="zh-TW" altLang="en-US" sz="2000" dirty="0"/>
              <a:t>組員</a:t>
            </a:r>
            <a:r>
              <a:rPr lang="en-US" altLang="zh-TW" sz="2000" dirty="0"/>
              <a:t>:B1042021</a:t>
            </a:r>
            <a:r>
              <a:rPr lang="zh-TW" altLang="en-US" sz="2000" dirty="0"/>
              <a:t>陳昱升</a:t>
            </a:r>
          </a:p>
          <a:p>
            <a:pPr algn="ctr"/>
            <a:r>
              <a:rPr lang="zh-TW" altLang="en-US" sz="2000" dirty="0"/>
              <a:t>組員</a:t>
            </a:r>
            <a:r>
              <a:rPr lang="en-US" altLang="zh-TW" sz="2000" dirty="0"/>
              <a:t>:B1042051</a:t>
            </a:r>
            <a:r>
              <a:rPr lang="zh-TW" altLang="en-US" sz="2000" dirty="0"/>
              <a:t>陳軍銓</a:t>
            </a:r>
          </a:p>
          <a:p>
            <a:pPr algn="ctr"/>
            <a:r>
              <a:rPr lang="zh-TW" altLang="en-US" sz="2000" dirty="0"/>
              <a:t>組員</a:t>
            </a:r>
            <a:r>
              <a:rPr lang="en-US" altLang="zh-TW" sz="2000" dirty="0"/>
              <a:t>:B1042027</a:t>
            </a:r>
            <a:r>
              <a:rPr lang="zh-TW" altLang="en-US" sz="2000" dirty="0"/>
              <a:t>陳建霖</a:t>
            </a:r>
          </a:p>
          <a:p>
            <a:pPr algn="ctr"/>
            <a:r>
              <a:rPr lang="zh-TW" altLang="en-US" sz="2000" dirty="0"/>
              <a:t>組員</a:t>
            </a:r>
            <a:r>
              <a:rPr lang="en-US" altLang="zh-TW" sz="2000" dirty="0"/>
              <a:t>:B1042039</a:t>
            </a:r>
            <a:r>
              <a:rPr lang="zh-TW" altLang="en-US" sz="2000" dirty="0"/>
              <a:t>姚辰彥</a:t>
            </a:r>
          </a:p>
          <a:p>
            <a:pPr algn="ctr"/>
            <a:r>
              <a:rPr lang="zh-TW" altLang="en-US" sz="2000" dirty="0"/>
              <a:t>組員</a:t>
            </a:r>
            <a:r>
              <a:rPr lang="en-US" altLang="zh-TW" sz="2000" dirty="0"/>
              <a:t>:B1042042</a:t>
            </a:r>
            <a:r>
              <a:rPr lang="zh-TW" altLang="en-US" sz="2000" dirty="0"/>
              <a:t>卓家葳</a:t>
            </a:r>
          </a:p>
          <a:p>
            <a:pPr algn="ctr"/>
            <a:r>
              <a:rPr lang="zh-TW" altLang="en-US" sz="2000" dirty="0"/>
              <a:t>指導教授</a:t>
            </a:r>
            <a:r>
              <a:rPr lang="en-US" altLang="zh-TW" sz="2000" dirty="0"/>
              <a:t>:</a:t>
            </a:r>
            <a:r>
              <a:rPr lang="zh-TW" altLang="en-US" sz="2000" dirty="0"/>
              <a:t>梁耀仁</a:t>
            </a: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60" y="66755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4A74D0-3FFA-31CD-179C-48E9DA04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32" y="1877009"/>
            <a:ext cx="3454062" cy="1071464"/>
          </a:xfrm>
          <a:prstGeom prst="rect">
            <a:avLst/>
          </a:prstGeom>
        </p:spPr>
      </p:pic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CEE5A380-8678-4471-3541-C7016A64F7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18529" y="1847830"/>
            <a:ext cx="642720" cy="564906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4816779" y="163431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4831800" y="1945617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329D241-C737-3D40-37DB-5A4CCEFB9A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8043" y="2130283"/>
            <a:ext cx="1513207" cy="522430"/>
          </a:xfrm>
          <a:prstGeom prst="bentConnector3">
            <a:avLst>
              <a:gd name="adj1" fmla="val 14237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60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結果圖</a:t>
            </a:r>
          </a:p>
        </p:txBody>
      </p:sp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250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282" y="607263"/>
            <a:ext cx="8911687" cy="1028355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萬子謙：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版本控制、修改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OFDM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同步程式、創建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.mat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使資料能被保存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陳昱升：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驅動安裝、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OTSM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程式替換、傳送資料加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Pilot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Sync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、通道設定、同步接收資料、通道估測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(CFO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校正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)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、畫圖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陳軍銓：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BER.m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、新增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DataAnalysis.m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、新增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figplusfig.m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陳建霖：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SDR</a:t>
            </a:r>
            <a:r>
              <a:rPr lang="zh-TW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資料查詢、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OFDM</a:t>
            </a:r>
            <a:r>
              <a:rPr lang="zh-TW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資料查詢</a:t>
            </a:r>
          </a:p>
          <a:p>
            <a:r>
              <a:rPr lang="zh-TW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姚辰彥：降低錯誤率、修正等化器</a:t>
            </a:r>
          </a:p>
          <a:p>
            <a:r>
              <a:rPr lang="zh-TW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卓家葳：通道參數設定、通道估測</a:t>
            </a:r>
          </a:p>
          <a:p>
            <a:pPr lvl="0"/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234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659" y="681262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提問環節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3D2E2-5B0B-4CDD-9516-CD2B42B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tx1"/>
                </a:solidFill>
                <a:latin typeface="華康POP1體W7" panose="040B0709000000000000" pitchFamily="81" charset="-120"/>
                <a:ea typeface="華康POP1體W7" panose="040B0709000000000000" pitchFamily="81" charset="-120"/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原始功能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........................................8-10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.....................................11-12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........................................13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..........................................14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.......................................15-16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2CE09-D82C-4A70-8081-9DE1F55F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93" y="642398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計劃緣由與目的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0E2E5-4FDC-4518-A918-430EA81E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隨著通信技術不斷的進步，從有線到無線通信，為了能夠節省有限的頻寬資源、提供高質量通信服務並能抵抗頻率選擇性衰減通道，運用軟體定義無線電（</a:t>
            </a:r>
            <a:r>
              <a:rPr lang="en-US" altLang="zh-TW" sz="2800" dirty="0"/>
              <a:t>Software Defined Radio</a:t>
            </a:r>
            <a:r>
              <a:rPr lang="zh-TW" altLang="en-US" sz="2800" dirty="0"/>
              <a:t>）實現正交分頻多工 </a:t>
            </a:r>
            <a:r>
              <a:rPr lang="en-US" altLang="zh-TW" sz="2800" dirty="0"/>
              <a:t>(Orthogonal frequency-division multiplexing)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091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latin typeface="華康POP1體W7" panose="040B0709000000000000" pitchFamily="81" charset="-120"/>
                <a:ea typeface="華康POP1體W7" panose="040B0709000000000000" pitchFamily="81" charset="-120"/>
              </a:rPr>
              <a:t>傳送端</a:t>
            </a:r>
            <a:endParaRPr lang="zh-TW" altLang="en-US" sz="4400" dirty="0">
              <a:latin typeface="華康POP1體W7" panose="040B0709000000000000" pitchFamily="81" charset="-120"/>
              <a:ea typeface="華康POP1體W7" panose="040B0709000000000000" pitchFamily="81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AD47B78-77F2-499C-AD2A-AB3EC8366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273320"/>
              </p:ext>
            </p:extLst>
          </p:nvPr>
        </p:nvGraphicFramePr>
        <p:xfrm>
          <a:off x="2236287" y="162025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latin typeface="華康POP1體W7" panose="040B0709000000000000" pitchFamily="81" charset="-120"/>
                <a:ea typeface="華康POP1體W7" panose="040B0709000000000000" pitchFamily="81" charset="-120"/>
              </a:rPr>
              <a:t>傳送端</a:t>
            </a:r>
            <a:endParaRPr lang="zh-TW" altLang="en-US" sz="4400" dirty="0">
              <a:latin typeface="華康POP1體W7" panose="040B0709000000000000" pitchFamily="81" charset="-120"/>
              <a:ea typeface="華康POP1體W7" panose="040B0709000000000000" pitchFamily="81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 smtClean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切割資料</a:t>
            </a:r>
            <a:r>
              <a:rPr lang="en-US" altLang="zh-TW" smtClean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:.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320952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調</a:t>
            </a:r>
            <a:r>
              <a:rPr lang="zh-TW" altLang="en-US" dirty="0" smtClean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變</a:t>
            </a:r>
            <a:r>
              <a:rPr lang="en-US" altLang="zh-TW" dirty="0" smtClean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470357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 smtClean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PILOT&amp;SYNC: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210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RX1_GAIN_MODE: Manual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建議使用以利觀察信號變動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接收端增益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1~50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最大值≤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74dBm)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60" y="66755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60" y="66755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60" y="66755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0825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144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7202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3088" y="4244297"/>
            <a:ext cx="1766830" cy="2012844"/>
          </a:xfrm>
          <a:prstGeom prst="rect">
            <a:avLst/>
          </a:prstGeom>
        </p:spPr>
      </p:pic>
      <p:sp>
        <p:nvSpPr>
          <p:cNvPr id="3" name="右大括弧 2"/>
          <p:cNvSpPr/>
          <p:nvPr/>
        </p:nvSpPr>
        <p:spPr>
          <a:xfrm>
            <a:off x="5970465" y="2866623"/>
            <a:ext cx="877824" cy="275693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380</Words>
  <Application>Microsoft Office PowerPoint</Application>
  <PresentationFormat>寬螢幕</PresentationFormat>
  <Paragraphs>71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9" baseType="lpstr">
      <vt:lpstr>王漢宗特黑體繁</vt:lpstr>
      <vt:lpstr>王漢宗綜藝體繁</vt:lpstr>
      <vt:lpstr>華康POP1體W7</vt:lpstr>
      <vt:lpstr>華康粗明體</vt:lpstr>
      <vt:lpstr>華康細明體</vt:lpstr>
      <vt:lpstr>微軟正黑體</vt:lpstr>
      <vt:lpstr>新細明體</vt:lpstr>
      <vt:lpstr>Arial</vt:lpstr>
      <vt:lpstr>Calibri</vt:lpstr>
      <vt:lpstr>Century Gothic</vt:lpstr>
      <vt:lpstr>Segoe UI</vt:lpstr>
      <vt:lpstr>Wingdings 3</vt:lpstr>
      <vt:lpstr>絲縷</vt:lpstr>
      <vt:lpstr>1_絲縷</vt:lpstr>
      <vt:lpstr>以SDR實現OTSM通訊技術</vt:lpstr>
      <vt:lpstr>目錄</vt:lpstr>
      <vt:lpstr>計劃緣由與目的</vt:lpstr>
      <vt:lpstr>傳送端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結論與貢獻</vt:lpstr>
      <vt:lpstr>工作分配</vt:lpstr>
      <vt:lpstr>參考文獻</vt:lpstr>
      <vt:lpstr>提問環節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Niu</cp:lastModifiedBy>
  <cp:revision>21</cp:revision>
  <dcterms:created xsi:type="dcterms:W3CDTF">2024-04-14T09:41:39Z</dcterms:created>
  <dcterms:modified xsi:type="dcterms:W3CDTF">2024-04-17T03:38:09Z</dcterms:modified>
</cp:coreProperties>
</file>