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6" r:id="rId7"/>
    <p:sldId id="282" r:id="rId8"/>
    <p:sldId id="281" r:id="rId9"/>
    <p:sldId id="258" r:id="rId10"/>
    <p:sldId id="260" r:id="rId11"/>
    <p:sldId id="261" r:id="rId12"/>
    <p:sldId id="262" r:id="rId13"/>
    <p:sldId id="263" r:id="rId14"/>
    <p:sldId id="276" r:id="rId15"/>
    <p:sldId id="28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</a:t>
            </a:r>
            <a:r>
              <a:rPr lang="en-US" altLang="zh-TW" sz="1600" dirty="0" smtClean="0">
                <a:latin typeface="+mn-ea"/>
              </a:rPr>
              <a:t>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做</a:t>
            </a:r>
            <a:r>
              <a:rPr lang="en-US" altLang="zh-TW" sz="1600" dirty="0" smtClean="0">
                <a:latin typeface="+mn-ea"/>
              </a:rPr>
              <a:t>CFO</a:t>
            </a:r>
            <a:r>
              <a:rPr lang="zh-TW" altLang="en-US" sz="1600" dirty="0" smtClean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</a:t>
            </a:r>
            <a:r>
              <a:rPr lang="zh-TW" altLang="en-US" sz="1600" dirty="0" smtClean="0">
                <a:latin typeface="+mn-ea"/>
              </a:rPr>
              <a:t>時的測試</a:t>
            </a:r>
            <a:r>
              <a:rPr lang="en-US" altLang="zh-TW" sz="1600" dirty="0" smtClean="0">
                <a:latin typeface="+mn-ea"/>
              </a:rPr>
              <a:t>EQ[9]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</a:t>
            </a:r>
            <a:r>
              <a:rPr lang="zh-TW" altLang="en-US" sz="1600" dirty="0" smtClean="0">
                <a:latin typeface="+mn-ea"/>
              </a:rPr>
              <a:t>種偵測器的錯誤率</a:t>
            </a:r>
            <a:r>
              <a:rPr lang="en-US" altLang="zh-TW" sz="1600" dirty="0" smtClean="0">
                <a:latin typeface="+mn-ea"/>
              </a:rPr>
              <a:t>[11]</a:t>
            </a:r>
            <a:endParaRPr lang="en-US" altLang="zh-TW" sz="1600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訊號接收後無法同步資料→更改 </a:t>
            </a:r>
            <a:r>
              <a:rPr lang="en-US" altLang="zh-TW" kern="100" dirty="0" err="1" smtClean="0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 smtClean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smtClean="0">
                <a:latin typeface="+mn-ea"/>
                <a:cs typeface="Times New Roman" panose="02020603050405020304" pitchFamily="18" charset="0"/>
              </a:rPr>
              <a:t>CFO</a:t>
            </a:r>
            <a:endParaRPr lang="en-US" altLang="zh-TW" kern="1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：嘗試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：協助</a:t>
            </a:r>
            <a:r>
              <a:rPr lang="en-US" altLang="zh-TW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：資料收集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辰彥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 smtClean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家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葳：處理</a:t>
            </a:r>
            <a:r>
              <a:rPr lang="en-US" altLang="zh-TW" dirty="0" err="1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 smtClean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[1]</a:t>
            </a:r>
            <a:r>
              <a:rPr lang="zh-TW" altLang="zh-TW" dirty="0" smtClean="0"/>
              <a:t>軟體無線電</a:t>
            </a:r>
            <a:r>
              <a:rPr lang="en-US" altLang="zh-TW" dirty="0" smtClean="0"/>
              <a:t>wiki</a:t>
            </a:r>
            <a:r>
              <a:rPr lang="zh-TW" altLang="zh-TW" dirty="0" smtClean="0"/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://zh.wikipedia.org/zh-tw/%E8%BD%AF%E4%BB%B6%E6%97%A0%E7%BA%BF%E7%94%B5</a:t>
            </a:r>
            <a:endParaRPr lang="en-US" altLang="zh-TW" dirty="0" smtClean="0"/>
          </a:p>
          <a:p>
            <a:r>
              <a:rPr lang="en-US" altLang="zh-TW" spc="195" dirty="0" smtClean="0">
                <a:latin typeface="DM Sans"/>
                <a:ea typeface="DM Sans"/>
              </a:rPr>
              <a:t>[2]Pluto :</a:t>
            </a:r>
            <a:r>
              <a:rPr lang="en-US" altLang="zh-TW" spc="195" dirty="0" smtClean="0">
                <a:latin typeface="DM Sans"/>
                <a:ea typeface="DM Sans"/>
                <a:hlinkClick r:id="rId3"/>
              </a:rPr>
              <a:t>https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 smtClean="0"/>
              <a:t>[3]</a:t>
            </a:r>
            <a:r>
              <a:rPr lang="en-US" altLang="zh-TW" dirty="0"/>
              <a:t>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Multiplexing</a:t>
            </a:r>
            <a:r>
              <a:rPr lang="zh-TW" altLang="en-US" sz="2800" dirty="0" smtClean="0"/>
              <a:t>，</a:t>
            </a:r>
            <a:r>
              <a:rPr lang="zh-TW" altLang="en-US" sz="2800" dirty="0"/>
              <a:t>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 smtClean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系統方塊圖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39" y="1905000"/>
            <a:ext cx="9318261" cy="43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677</Words>
  <Application>Microsoft Office PowerPoint</Application>
  <PresentationFormat>寬螢幕</PresentationFormat>
  <Paragraphs>100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5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DM Sans</vt:lpstr>
      <vt:lpstr>Segoe UI</vt:lpstr>
      <vt:lpstr>Times New Roman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33</cp:revision>
  <dcterms:created xsi:type="dcterms:W3CDTF">2024-04-14T09:41:39Z</dcterms:created>
  <dcterms:modified xsi:type="dcterms:W3CDTF">2024-04-17T08:24:35Z</dcterms:modified>
</cp:coreProperties>
</file>