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73" r:id="rId4"/>
    <p:sldId id="276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09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37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17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319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485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954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38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67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4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00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70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67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01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11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2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88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30CF-0C44-4B71-848F-A2D8ACDC8915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57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0B47B-5EB0-451A-9039-D13992A40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ABDF67-D703-4C92-816C-C5E912B41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45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2CE09-D82C-4A70-8081-9DE1F55F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計劃緣由與目的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0E2E5-4FDC-4518-A918-430EA81E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隨著通信技術不斷的進步，從有線到無線通信，為了能夠節省有限的頻寬資源、提供高質量通信服務並能抵抗頻率選擇性衰減通道，運用軟體定義無線電（</a:t>
            </a:r>
            <a:r>
              <a:rPr lang="en-US" altLang="zh-TW" sz="2800" dirty="0"/>
              <a:t>Software Defined Radio</a:t>
            </a:r>
            <a:r>
              <a:rPr lang="zh-TW" altLang="en-US" sz="2800" dirty="0"/>
              <a:t>）實現正交分頻多工 </a:t>
            </a:r>
            <a:r>
              <a:rPr lang="en-US" altLang="zh-TW" sz="2800" dirty="0"/>
              <a:t>(Orthogonal frequency-division multiplexing)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50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B63AF-A924-4671-9974-B3759C22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華康超黑體" panose="020B0C09000000000000" pitchFamily="49" charset="-120"/>
                <a:ea typeface="華康超黑體" panose="020B0C09000000000000" pitchFamily="49" charset="-120"/>
              </a:rPr>
              <a:t>序言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6FA00B-1E60-4B32-B7B6-99DAC511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550" y="1736034"/>
            <a:ext cx="8915400" cy="3777622"/>
          </a:xfrm>
        </p:spPr>
        <p:txBody>
          <a:bodyPr/>
          <a:lstStyle/>
          <a:p>
            <a:r>
              <a:rPr lang="zh-TW" altLang="en-US" sz="2800" dirty="0"/>
              <a:t>本文介紹以</a:t>
            </a:r>
            <a:r>
              <a:rPr lang="en-US" altLang="zh-TW" sz="2800" dirty="0"/>
              <a:t>SDR</a:t>
            </a:r>
            <a:r>
              <a:rPr lang="zh-TW" altLang="en-US" sz="2800" dirty="0"/>
              <a:t>實現</a:t>
            </a:r>
            <a:r>
              <a:rPr lang="en-US" altLang="zh-TW" sz="2800" dirty="0"/>
              <a:t>OTSM</a:t>
            </a:r>
            <a:r>
              <a:rPr lang="zh-TW" altLang="en-US" sz="2800" dirty="0"/>
              <a:t>通訊無線技術的期末專題報告。</a:t>
            </a:r>
          </a:p>
          <a:p>
            <a:r>
              <a:rPr lang="zh-TW" altLang="en-US" sz="2800" dirty="0"/>
              <a:t>首先，我們將介紹一些基礎概念，並在中間比較與</a:t>
            </a:r>
            <a:r>
              <a:rPr lang="en-US" altLang="zh-TW" sz="2800" dirty="0"/>
              <a:t>OTSM</a:t>
            </a:r>
            <a:r>
              <a:rPr lang="zh-TW" altLang="en-US" sz="2800" dirty="0"/>
              <a:t>，最後展現成果與貢獻。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78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745708" y="1877009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/>
              <a:t>}</a:t>
            </a:r>
            <a:endParaRPr lang="zh-TW" altLang="en-US" sz="25000" dirty="0"/>
          </a:p>
        </p:txBody>
      </p:sp>
    </p:spTree>
    <p:extLst>
      <p:ext uri="{BB962C8B-B14F-4D97-AF65-F5344CB8AC3E}">
        <p14:creationId xmlns:p14="http://schemas.microsoft.com/office/powerpoint/2010/main" val="4471127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98</Words>
  <Application>Microsoft Office PowerPoint</Application>
  <PresentationFormat>寬螢幕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華康超黑體</vt:lpstr>
      <vt:lpstr>微軟正黑體</vt:lpstr>
      <vt:lpstr>Arial</vt:lpstr>
      <vt:lpstr>Century Gothic</vt:lpstr>
      <vt:lpstr>Wingdings 3</vt:lpstr>
      <vt:lpstr>絲縷</vt:lpstr>
      <vt:lpstr>PowerPoint 簡報</vt:lpstr>
      <vt:lpstr>計劃緣由與目的</vt:lpstr>
      <vt:lpstr>序言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Niu</cp:lastModifiedBy>
  <cp:revision>9</cp:revision>
  <dcterms:created xsi:type="dcterms:W3CDTF">2024-04-14T13:23:12Z</dcterms:created>
  <dcterms:modified xsi:type="dcterms:W3CDTF">2024-04-16T12:29:53Z</dcterms:modified>
</cp:coreProperties>
</file>