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74" r:id="rId4"/>
    <p:sldId id="283" r:id="rId5"/>
    <p:sldId id="282" r:id="rId6"/>
    <p:sldId id="281" r:id="rId7"/>
    <p:sldId id="258" r:id="rId8"/>
    <p:sldId id="260" r:id="rId9"/>
    <p:sldId id="261" r:id="rId10"/>
    <p:sldId id="262" r:id="rId11"/>
    <p:sldId id="263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PILOT&amp;SYNC</a:t>
          </a:r>
          <a:endParaRPr lang="zh-TW" altLang="en-US" dirty="0">
            <a:solidFill>
              <a:schemeClr val="tx1"/>
            </a:solidFill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</dgm:pt>
    <dgm:pt modelId="{5DCD91DB-AEF7-4C9B-BD53-8B818AE7A5C2}" type="pres">
      <dgm:prSet presAssocID="{510E1544-9B0B-4E5E-A21A-74C154EC99BB}" presName="sibTrans" presStyleLbl="sibTrans2D1" presStyleIdx="0" presStyleCnt="2"/>
      <dgm:spPr/>
    </dgm:pt>
    <dgm:pt modelId="{3053149E-F4D6-4274-BA65-86C7B0CA7EE2}" type="pres">
      <dgm:prSet presAssocID="{510E1544-9B0B-4E5E-A21A-74C154EC99BB}" presName="connectorText" presStyleLbl="sibTrans2D1" presStyleIdx="0" presStyleCnt="2"/>
      <dgm:spPr/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</dgm:pt>
    <dgm:pt modelId="{4C06B492-B4CF-4662-994E-B742043CDBA6}" type="pres">
      <dgm:prSet presAssocID="{B3ED31B1-2659-4ACB-A056-32D27D08A6EF}" presName="sibTrans" presStyleLbl="sibTrans2D1" presStyleIdx="1" presStyleCnt="2"/>
      <dgm:spPr/>
    </dgm:pt>
    <dgm:pt modelId="{715D3F0F-C5CB-406C-9764-737C7C1638E6}" type="pres">
      <dgm:prSet presAssocID="{B3ED31B1-2659-4ACB-A056-32D27D08A6EF}" presName="connectorText" presStyleLbl="sibTrans2D1" presStyleIdx="1" presStyleCnt="2"/>
      <dgm:spPr/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</dgm:pt>
  </dgm:ptLst>
  <dgm:cxnLst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</dgm:pt>
    <dgm:pt modelId="{602DA743-6056-422D-BD95-2E982C8777E3}" type="pres">
      <dgm:prSet presAssocID="{756101F8-E74F-47A0-88AA-37478E1324E3}" presName="sibTrans" presStyleLbl="sibTrans2D1" presStyleIdx="0" presStyleCnt="4"/>
      <dgm:spPr/>
    </dgm:pt>
    <dgm:pt modelId="{36B23BB1-5C80-41D3-B5C8-95A6DF48DBB3}" type="pres">
      <dgm:prSet presAssocID="{756101F8-E74F-47A0-88AA-37478E1324E3}" presName="connectorText" presStyleLbl="sibTrans2D1" presStyleIdx="0" presStyleCnt="4"/>
      <dgm:spPr/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</dgm:pt>
    <dgm:pt modelId="{3C52E922-05C7-42AA-9176-FEB57B8A5680}" type="pres">
      <dgm:prSet presAssocID="{D93979BF-3656-4712-9F7E-DB6980D33465}" presName="sibTrans" presStyleLbl="sibTrans2D1" presStyleIdx="1" presStyleCnt="4"/>
      <dgm:spPr/>
    </dgm:pt>
    <dgm:pt modelId="{D7B2C42D-DBB1-487C-9662-09FCC8DF404A}" type="pres">
      <dgm:prSet presAssocID="{D93979BF-3656-4712-9F7E-DB6980D33465}" presName="connectorText" presStyleLbl="sibTrans2D1" presStyleIdx="1" presStyleCnt="4"/>
      <dgm:spPr/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</dgm:pt>
    <dgm:pt modelId="{AA43AFA9-0BE9-488E-8186-653D69342068}" type="pres">
      <dgm:prSet presAssocID="{47A42E82-F7B5-4BA3-BE5D-5AC65D518851}" presName="sibTrans" presStyleLbl="sibTrans2D1" presStyleIdx="2" presStyleCnt="4"/>
      <dgm:spPr/>
    </dgm:pt>
    <dgm:pt modelId="{8BCFD47B-7865-4BED-9116-37430C496C9D}" type="pres">
      <dgm:prSet presAssocID="{47A42E82-F7B5-4BA3-BE5D-5AC65D518851}" presName="connectorText" presStyleLbl="sibTrans2D1" presStyleIdx="2" presStyleCnt="4"/>
      <dgm:spPr/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</dgm:pt>
    <dgm:pt modelId="{F899D3A4-AACE-4351-8D2B-C90711F51E1E}" type="pres">
      <dgm:prSet presAssocID="{16550F19-24CF-4ABC-B1CC-FECB27126818}" presName="sibTrans" presStyleLbl="sibTrans2D1" presStyleIdx="3" presStyleCnt="4"/>
      <dgm:spPr/>
    </dgm:pt>
    <dgm:pt modelId="{45E6E406-7772-448A-A05E-CD78783E8157}" type="pres">
      <dgm:prSet presAssocID="{16550F19-24CF-4ABC-B1CC-FECB27126818}" presName="connectorText" presStyleLbl="sibTrans2D1" presStyleIdx="3" presStyleCnt="4"/>
      <dgm:spPr/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</dgm:pt>
  </dgm:ptLst>
  <dgm:cxnLst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solidFill>
                <a:schemeClr val="tx1"/>
              </a:solidFill>
            </a:rPr>
            <a:t>PILOT&amp;SYNC</a:t>
          </a:r>
          <a:endParaRPr lang="zh-TW" altLang="en-US" sz="2700" kern="1200" dirty="0">
            <a:solidFill>
              <a:schemeClr val="tx1"/>
            </a:solidFill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4A74D0-3FFA-31CD-179C-48E9DA04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32" y="1877009"/>
            <a:ext cx="3454062" cy="1071464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EE5A380-8678-4471-3541-C7016A64F7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18529" y="1847830"/>
            <a:ext cx="642720" cy="564906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4816779" y="163431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4831800" y="1945617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329D241-C737-3D40-37DB-5A4CCEFB9A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8043" y="2130283"/>
            <a:ext cx="1513207" cy="522430"/>
          </a:xfrm>
          <a:prstGeom prst="bentConnector3">
            <a:avLst>
              <a:gd name="adj1" fmla="val 14237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/>
          <a:lstStyle/>
          <a:p>
            <a:pPr algn="ctr"/>
            <a:r>
              <a:rPr lang="zh-TW" altLang="en-US" dirty="0"/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萬子謙：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驅動安裝、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程式替換、傳送資料加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Pilot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Sync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、通道設定、同步接收資料、通道估測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(CFO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校正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、畫圖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陳軍銓：整理資料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吉祥物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姚辰彥：整理資料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卓家葳：整理資料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羅弘鈁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: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完全沒作用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C608C-784B-4B0E-8728-FC6EF91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E4C15-3957-47E3-AE62-C3DDF597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9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原始功能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........................................8-10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.....................................11-12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........................................13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..........................................14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.......................................15-16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）實現正交時序複用調製</a:t>
            </a:r>
            <a:r>
              <a:rPr lang="en-US" altLang="zh-TW" sz="2800" dirty="0"/>
              <a:t>(Orthogonal Time Sequency Multiplexing Modulation)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首先，我們將介紹一些基礎概念，並在中間比較與</a:t>
            </a:r>
            <a:r>
              <a:rPr lang="en-US" altLang="zh-TW" sz="2800" dirty="0"/>
              <a:t>OTSM</a:t>
            </a:r>
            <a:r>
              <a:rPr lang="zh-TW" altLang="en-US" sz="2800" dirty="0"/>
              <a:t>，最後展現成果與貢獻。</a:t>
            </a:r>
          </a:p>
          <a:p>
            <a:r>
              <a:rPr lang="zh-TW" altLang="en-US" sz="2800" dirty="0"/>
              <a:t>最後表示我們遇到的問題和沒完成的事項</a:t>
            </a: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傳送端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/>
          <a:lstStyle/>
          <a:p>
            <a:r>
              <a:rPr lang="zh-TW" altLang="en-US" dirty="0"/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0825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144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745708" y="1877009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/>
              <a:t>}</a:t>
            </a:r>
            <a:endParaRPr lang="zh-TW" altLang="en-US" sz="25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7202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244297"/>
            <a:ext cx="1766830" cy="201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527</Words>
  <Application>Microsoft Office PowerPoint</Application>
  <PresentationFormat>寬螢幕</PresentationFormat>
  <Paragraphs>72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王漢宗特黑體繁</vt:lpstr>
      <vt:lpstr>王漢宗綜藝體繁</vt:lpstr>
      <vt:lpstr>華康POP1體W7</vt:lpstr>
      <vt:lpstr>華康粗明體</vt:lpstr>
      <vt:lpstr>華康細明體</vt:lpstr>
      <vt:lpstr>Arial</vt:lpstr>
      <vt:lpstr>Century Gothic</vt:lpstr>
      <vt:lpstr>Segoe UI</vt:lpstr>
      <vt:lpstr>Wingdings 3</vt:lpstr>
      <vt:lpstr>絲縷</vt:lpstr>
      <vt:lpstr>以SDR實現OTSM通訊技術</vt:lpstr>
      <vt:lpstr>目錄</vt:lpstr>
      <vt:lpstr>計劃緣由與目的</vt:lpstr>
      <vt:lpstr>序言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結論與貢獻</vt:lpstr>
      <vt:lpstr>工作分配</vt:lpstr>
      <vt:lpstr>參考文獻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wcsp NIU</cp:lastModifiedBy>
  <cp:revision>14</cp:revision>
  <dcterms:created xsi:type="dcterms:W3CDTF">2024-04-14T09:41:39Z</dcterms:created>
  <dcterms:modified xsi:type="dcterms:W3CDTF">2024-04-17T02:51:38Z</dcterms:modified>
</cp:coreProperties>
</file>