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5" r:id="rId4"/>
    <p:sldId id="273" r:id="rId5"/>
    <p:sldId id="274" r:id="rId6"/>
    <p:sldId id="283" r:id="rId7"/>
    <p:sldId id="281" r:id="rId8"/>
    <p:sldId id="258" r:id="rId9"/>
    <p:sldId id="260" r:id="rId10"/>
    <p:sldId id="261" r:id="rId11"/>
    <p:sldId id="262" r:id="rId12"/>
    <p:sldId id="263" r:id="rId13"/>
    <p:sldId id="276" r:id="rId14"/>
    <p:sldId id="277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PILOT&amp;SYNC</a:t>
          </a:r>
          <a:endParaRPr lang="zh-TW" altLang="en-US" dirty="0">
            <a:solidFill>
              <a:schemeClr val="tx1"/>
            </a:solidFill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PILOT&amp;SYNC</a:t>
          </a:r>
          <a:endParaRPr lang="zh-TW" altLang="en-US" sz="2400" kern="1200" dirty="0">
            <a:solidFill>
              <a:schemeClr val="tx1"/>
            </a:solidFill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250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282" y="607263"/>
            <a:ext cx="8911687" cy="1028355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萬子謙：嘗試分開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tx,rx,CFO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</a:t>
            </a:r>
            <a:endParaRPr lang="en-US" altLang="zh-TW" sz="4000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34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659" y="681262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tx1"/>
                </a:solidFill>
                <a:latin typeface="華康POP1體W7" panose="040B0709000000000000" pitchFamily="81" charset="-120"/>
                <a:ea typeface="華康POP1體W7" panose="040B0709000000000000" pitchFamily="81" charset="-120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CE09-D82C-4A70-8081-9DE1F55F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計劃緣由與目的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0E2E5-4FDC-4518-A918-430EA81E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）實現正交分頻多工 </a:t>
            </a:r>
            <a:r>
              <a:rPr lang="en-US" altLang="zh-TW" sz="2800" dirty="0"/>
              <a:t>(Orthogonal frequency-division multiplexing)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50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B63AF-A924-4671-9974-B3759C2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華康超黑體" panose="020B0C09000000000000" pitchFamily="49" charset="-120"/>
                <a:ea typeface="華康超黑體" panose="020B0C09000000000000" pitchFamily="49" charset="-120"/>
              </a:rPr>
              <a:t>序言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6FA00B-1E60-4B32-B7B6-99DAC511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50" y="1736034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7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73320"/>
              </p:ext>
            </p:extLst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傳送端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切割資料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320952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調變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47035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PILOT&amp;SYNC: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10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517</Words>
  <Application>Microsoft Office PowerPoint</Application>
  <PresentationFormat>寬螢幕</PresentationFormat>
  <Paragraphs>74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王漢宗特黑體繁</vt:lpstr>
      <vt:lpstr>王漢宗綜藝體繁</vt:lpstr>
      <vt:lpstr>華康POP1體W7</vt:lpstr>
      <vt:lpstr>華康粗明體</vt:lpstr>
      <vt:lpstr>華康細明體</vt:lpstr>
      <vt:lpstr>華康超黑體</vt:lpstr>
      <vt:lpstr>微軟正黑體</vt:lpstr>
      <vt:lpstr>Arial</vt:lpstr>
      <vt:lpstr>Century Gothic</vt:lpstr>
      <vt:lpstr>Segoe UI</vt:lpstr>
      <vt:lpstr>Wingdings 3</vt:lpstr>
      <vt:lpstr>絲縷</vt:lpstr>
      <vt:lpstr>以SDR實現OTSM通訊技術</vt:lpstr>
      <vt:lpstr>目錄</vt:lpstr>
      <vt:lpstr>計劃緣由與目的</vt:lpstr>
      <vt:lpstr>序言</vt:lpstr>
      <vt:lpstr>傳送端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USER</cp:lastModifiedBy>
  <cp:revision>18</cp:revision>
  <dcterms:created xsi:type="dcterms:W3CDTF">2024-04-14T09:41:39Z</dcterms:created>
  <dcterms:modified xsi:type="dcterms:W3CDTF">2024-04-17T03:00:16Z</dcterms:modified>
</cp:coreProperties>
</file>