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4" r:id="rId4"/>
    <p:sldId id="283" r:id="rId5"/>
    <p:sldId id="284" r:id="rId6"/>
    <p:sldId id="282" r:id="rId7"/>
    <p:sldId id="281" r:id="rId8"/>
    <p:sldId id="258" r:id="rId9"/>
    <p:sldId id="260" r:id="rId10"/>
    <p:sldId id="261" r:id="rId11"/>
    <p:sldId id="262" r:id="rId12"/>
    <p:sldId id="263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CD91DB-AEF7-4C9B-BD53-8B818AE7A5C2}" type="pres">
      <dgm:prSet presAssocID="{510E1544-9B0B-4E5E-A21A-74C154EC99B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53149E-F4D6-4274-BA65-86C7B0CA7EE2}" type="pres">
      <dgm:prSet presAssocID="{510E1544-9B0B-4E5E-A21A-74C154EC99B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6B492-B4CF-4662-994E-B742043CDBA6}" type="pres">
      <dgm:prSet presAssocID="{B3ED31B1-2659-4ACB-A056-32D27D08A6E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15D3F0F-C5CB-406C-9764-737C7C1638E6}" type="pres">
      <dgm:prSet presAssocID="{B3ED31B1-2659-4ACB-A056-32D27D08A6E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C2E637-D829-18D1-D41B-977152C0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80" y="1353804"/>
            <a:ext cx="5296639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萬子謙：吃大家屁眼蜜、嘗試拆開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Tx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Rx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、幫忙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CFO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、畫圖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新增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BER.m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、新增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DataAnalysis.m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、新增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figplusfig</a:t>
            </a:r>
            <a:r>
              <a:rPr lang="en-US" altLang="zh-TW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.</a:t>
            </a: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吉祥物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降低錯誤率、修正等化器</a:t>
            </a: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家葳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通道參數設定、通道估測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C608C-784B-4B0E-8728-FC6EF91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" y="1880937"/>
            <a:ext cx="8465834" cy="35818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SDR(Software Defined Radio</a:t>
            </a:r>
            <a:r>
              <a:rPr lang="zh-TW" altLang="zh-TW" sz="2800" dirty="0"/>
              <a:t>，軟體定義無線電</a:t>
            </a:r>
            <a:r>
              <a:rPr lang="en-US" altLang="zh-TW" sz="2800" dirty="0"/>
              <a:t>)</a:t>
            </a:r>
            <a:r>
              <a:rPr lang="zh-TW" altLang="zh-TW" sz="2800" dirty="0"/>
              <a:t>，是一種實現無線通訊的新概念和體制。在硬體中可以通過組件實現，也可以通過軟體手段實施</a:t>
            </a:r>
            <a:endParaRPr lang="en-US" altLang="zh-TW" sz="2800" dirty="0"/>
          </a:p>
          <a:p>
            <a:r>
              <a:rPr lang="en-US" altLang="zh-TW" sz="2800" dirty="0"/>
              <a:t>MATLAB</a:t>
            </a:r>
            <a:r>
              <a:rPr lang="zh-TW" altLang="zh-TW" sz="2800" dirty="0"/>
              <a:t>（</a:t>
            </a:r>
            <a:r>
              <a:rPr lang="en-US" altLang="zh-TW" sz="2800" dirty="0"/>
              <a:t>Matrix Laboratory</a:t>
            </a:r>
            <a:r>
              <a:rPr lang="zh-TW" altLang="zh-TW" sz="28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 （</a:t>
            </a:r>
            <a:r>
              <a:rPr lang="en-US" altLang="zh-TW" sz="2800" dirty="0"/>
              <a:t>Orthogonal Time-Sequency Modulation</a:t>
            </a:r>
            <a:r>
              <a:rPr lang="zh-TW" altLang="en-US" sz="2800" dirty="0"/>
              <a:t>，正交時序複用調製</a:t>
            </a:r>
            <a:r>
              <a:rPr lang="zh-TW" altLang="zh-TW" sz="2800" dirty="0"/>
              <a:t>）這是一種新型的單載波調變方案將資訊符號多路復用在延時</a:t>
            </a:r>
            <a:r>
              <a:rPr lang="en-US" altLang="zh-TW" sz="2800" dirty="0"/>
              <a:t>-</a:t>
            </a:r>
            <a:r>
              <a:rPr lang="zh-TW" altLang="zh-TW" sz="2800" dirty="0"/>
              <a:t>序列域中，其中序列度定義為單位時間間隔內的零交叉次數。</a:t>
            </a:r>
            <a:endParaRPr lang="zh-TW" alt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78" y="1395205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8872537" y="3909952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546</Words>
  <Application>Microsoft Office PowerPoint</Application>
  <PresentationFormat>寬螢幕</PresentationFormat>
  <Paragraphs>81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Arial</vt:lpstr>
      <vt:lpstr>Century Gothic</vt:lpstr>
      <vt:lpstr>Segoe UI</vt:lpstr>
      <vt:lpstr>Wingdings 3</vt:lpstr>
      <vt:lpstr>絲縷</vt:lpstr>
      <vt:lpstr>以SDR實現OTSM通訊技術</vt:lpstr>
      <vt:lpstr>目錄</vt:lpstr>
      <vt:lpstr>計劃緣由與目的</vt:lpstr>
      <vt:lpstr>序言</vt:lpstr>
      <vt:lpstr>基礎概念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17</cp:revision>
  <dcterms:created xsi:type="dcterms:W3CDTF">2024-04-14T09:41:39Z</dcterms:created>
  <dcterms:modified xsi:type="dcterms:W3CDTF">2024-04-17T04:21:14Z</dcterms:modified>
</cp:coreProperties>
</file>