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[4]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[5]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>
                <a:latin typeface="+mn-ea"/>
              </a:rPr>
              <a:t>[6]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>
                <a:latin typeface="+mn-ea"/>
              </a:rPr>
              <a:t>[7]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>
                <a:latin typeface="+mn-ea"/>
              </a:rPr>
              <a:t>EQ[8]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>
                <a:latin typeface="+mn-ea"/>
              </a:rPr>
              <a:t>EQ[9]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>
                <a:latin typeface="+mn-ea"/>
              </a:rPr>
              <a:t>EQ[10]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三種偵測器的錯誤率</a:t>
            </a:r>
            <a:r>
              <a:rPr lang="en-US" altLang="zh-TW" sz="1600" dirty="0">
                <a:latin typeface="+mn-ea"/>
              </a:rPr>
              <a:t>[11]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744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訊號接收後無法同步資料 → 更改 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Syncbits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的調變方式，修改同步程式。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論文中的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CFO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公式變數名稱與資料擺法不同 → 根據論文改變資料排法，並多看論文內容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發現不同的論文，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有不同的擺法 → 找出擺放規律，找出可以執行的擺法。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Pluto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無法改變功率輸出，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SNR_dB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無法達到其功能 → 放棄一部分功能。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通道估測值抓不到 → 更改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sync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程式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改變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萬子謙：嘗試拆開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校正、海報製作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數據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整理、畫圖、版本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控制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陳軍銓：協助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陳建霖：資料收集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姚辰彥：製作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ppt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卓家葳：處理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Github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問題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[1]</a:t>
            </a:r>
            <a:r>
              <a:rPr lang="zh-TW" altLang="zh-TW" dirty="0"/>
              <a:t>軟體無線電</a:t>
            </a:r>
            <a:r>
              <a:rPr lang="en-US" altLang="zh-TW" dirty="0"/>
              <a:t>wiki</a:t>
            </a:r>
            <a:r>
              <a:rPr lang="zh-TW" altLang="zh-TW" dirty="0"/>
              <a:t>：</a:t>
            </a:r>
            <a:r>
              <a:rPr lang="en-US" altLang="zh-TW" dirty="0">
                <a:hlinkClick r:id="rId2"/>
              </a:rPr>
              <a:t>https://zh.wikipedia.org/zh-tw/%E8%BD%AF%E4%BB%B6%E6%97%A0%E7%BA%BF%E7%94%B5</a:t>
            </a:r>
            <a:endParaRPr lang="en-US" altLang="zh-TW" dirty="0"/>
          </a:p>
          <a:p>
            <a:r>
              <a:rPr lang="en-US" altLang="zh-TW" spc="195" dirty="0">
                <a:latin typeface="DM Sans"/>
                <a:ea typeface="DM Sans"/>
              </a:rPr>
              <a:t>[2]Pluto :</a:t>
            </a:r>
            <a:r>
              <a:rPr lang="en-US" altLang="zh-TW" spc="195" dirty="0">
                <a:latin typeface="DM Sans"/>
                <a:ea typeface="DM Sans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DM Sans"/>
              <a:ea typeface="DM Sans"/>
            </a:endParaRPr>
          </a:p>
          <a:p>
            <a:pPr lvl="0"/>
            <a:r>
              <a:rPr lang="en-US" altLang="zh-TW" dirty="0"/>
              <a:t>[3] </a:t>
            </a:r>
            <a:r>
              <a:rPr lang="en-US" altLang="zh-TW" dirty="0" err="1"/>
              <a:t>Matlab</a:t>
            </a:r>
            <a:r>
              <a:rPr lang="zh-TW" altLang="zh-TW" dirty="0"/>
              <a:t>簡介：</a:t>
            </a:r>
            <a:r>
              <a:rPr lang="en-US" altLang="zh-TW" u="sng" dirty="0">
                <a:hlinkClick r:id="rId4"/>
              </a:rPr>
              <a:t>https://zh.wikipedia.org/zh-tw/MATLAB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41A1E8-E623-4DDE-ABC5-C9FFE20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5E5D8A2C-0678-4333-AA58-ED1E0CAFBBD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6"/>
            <a:ext cx="8465834" cy="38467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</a:t>
            </a:r>
            <a:r>
              <a:rPr lang="en-US" altLang="zh-TW" sz="2800" dirty="0" err="1"/>
              <a:t>Sequency</a:t>
            </a:r>
            <a:r>
              <a:rPr lang="en-US" altLang="zh-TW" sz="2800" dirty="0"/>
              <a:t> Multiplexing</a:t>
            </a:r>
            <a:r>
              <a:rPr lang="zh-TW" altLang="en-US" sz="2800" dirty="0"/>
              <a:t>，正交時序複用調製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66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990433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29029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55" y="2576513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QAM</a:t>
            </a:r>
            <a:r>
              <a:rPr lang="zh-TW" altLang="en-US" sz="2600" dirty="0"/>
              <a:t>（</a:t>
            </a:r>
            <a:r>
              <a:rPr lang="en-US" altLang="zh-TW" sz="2600" dirty="0"/>
              <a:t>Quadrature Amplitude Modulation</a:t>
            </a:r>
            <a:r>
              <a:rPr lang="zh-TW" altLang="en-US" sz="2600" dirty="0"/>
              <a:t>）是一種數位調變技術，常用於數位通訊系統中，特別是在有限頻寬的載波上進行資料傳輸。 </a:t>
            </a:r>
            <a:r>
              <a:rPr lang="en-US" altLang="zh-TW" sz="2600" dirty="0"/>
              <a:t>QAM</a:t>
            </a:r>
            <a:r>
              <a:rPr lang="zh-TW" altLang="en-US" sz="26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/>
          <a:lstStyle/>
          <a:p>
            <a:r>
              <a:rPr lang="zh-TW" altLang="en-US" dirty="0"/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31152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DFD0B25-40C1-403D-B1B0-14080707D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381" y="1646015"/>
            <a:ext cx="10356735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[3]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1073</Words>
  <Application>Microsoft Office PowerPoint</Application>
  <PresentationFormat>寬螢幕</PresentationFormat>
  <Paragraphs>149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6" baseType="lpstr">
      <vt:lpstr>DM Sans</vt:lpstr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新細明體</vt:lpstr>
      <vt:lpstr>Arial</vt:lpstr>
      <vt:lpstr>Bodoni MT</vt:lpstr>
      <vt:lpstr>Calibri</vt:lpstr>
      <vt:lpstr>Century Gothic</vt:lpstr>
      <vt:lpstr>Segoe UI</vt:lpstr>
      <vt:lpstr>Times New Roman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USER</cp:lastModifiedBy>
  <cp:revision>42</cp:revision>
  <dcterms:created xsi:type="dcterms:W3CDTF">2024-04-14T09:41:39Z</dcterms:created>
  <dcterms:modified xsi:type="dcterms:W3CDTF">2024-04-18T05:16:00Z</dcterms:modified>
</cp:coreProperties>
</file>