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1" r:id="rId5"/>
    <p:sldId id="258" r:id="rId6"/>
    <p:sldId id="260" r:id="rId7"/>
    <p:sldId id="261" r:id="rId8"/>
    <p:sldId id="262" r:id="rId9"/>
    <p:sldId id="263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</a:t>
            </a:r>
            <a:r>
              <a:rPr lang="zh-TW" altLang="en-US">
                <a:latin typeface="華康細明體" panose="02020309000000000000" pitchFamily="49" charset="-120"/>
                <a:ea typeface="華康細明體" panose="02020309000000000000" pitchFamily="49" charset="-120"/>
              </a:rPr>
              <a:t>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吉祥物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35393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433</Words>
  <Application>Microsoft Office PowerPoint</Application>
  <PresentationFormat>寬螢幕</PresentationFormat>
  <Paragraphs>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王漢宗特黑體繁</vt:lpstr>
      <vt:lpstr>王漢宗綜藝體繁</vt:lpstr>
      <vt:lpstr>華康POP1體W7</vt:lpstr>
      <vt:lpstr>華康粗明體</vt:lpstr>
      <vt:lpstr>華康細明體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11</cp:revision>
  <dcterms:created xsi:type="dcterms:W3CDTF">2024-04-14T09:41:39Z</dcterms:created>
  <dcterms:modified xsi:type="dcterms:W3CDTF">2024-04-16T06:06:14Z</dcterms:modified>
</cp:coreProperties>
</file>