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5" r:id="rId2"/>
  </p:sldMasterIdLst>
  <p:notesMasterIdLst>
    <p:notesMasterId r:id="rId18"/>
  </p:notesMasterIdLst>
  <p:sldIdLst>
    <p:sldId id="256" r:id="rId3"/>
    <p:sldId id="264" r:id="rId4"/>
    <p:sldId id="284" r:id="rId5"/>
    <p:sldId id="274" r:id="rId6"/>
    <p:sldId id="283" r:id="rId7"/>
    <p:sldId id="281" r:id="rId8"/>
    <p:sldId id="258" r:id="rId9"/>
    <p:sldId id="260" r:id="rId10"/>
    <p:sldId id="261" r:id="rId11"/>
    <p:sldId id="262" r:id="rId12"/>
    <p:sldId id="263" r:id="rId13"/>
    <p:sldId id="276" r:id="rId14"/>
    <p:sldId id="277" r:id="rId15"/>
    <p:sldId id="278" r:id="rId16"/>
    <p:sldId id="28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4C185C-1C2F-43C5-B3F7-03E2FD8DCA2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73F3D73-4163-460C-825F-AB90F0BD274A}">
      <dgm:prSet phldrT="[文字]"/>
      <dgm:spPr>
        <a:noFill/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zh-TW" altLang="en-US" dirty="0">
              <a:solidFill>
                <a:schemeClr val="tx1"/>
              </a:solidFill>
              <a:latin typeface="王漢宗綜藝體繁" panose="02000500000000000000" pitchFamily="2" charset="-120"/>
              <a:ea typeface="王漢宗綜藝體繁" panose="02000500000000000000" pitchFamily="2" charset="-120"/>
            </a:rPr>
            <a:t>切割資料</a:t>
          </a:r>
        </a:p>
      </dgm:t>
    </dgm:pt>
    <dgm:pt modelId="{00E5234B-BC00-402C-A4DC-5B7D87217C7B}" type="parTrans" cxnId="{842B5DB3-BFAF-46D0-84BB-E28431233374}">
      <dgm:prSet/>
      <dgm:spPr/>
      <dgm:t>
        <a:bodyPr/>
        <a:lstStyle/>
        <a:p>
          <a:endParaRPr lang="zh-TW" altLang="en-US"/>
        </a:p>
      </dgm:t>
    </dgm:pt>
    <dgm:pt modelId="{510E1544-9B0B-4E5E-A21A-74C154EC99BB}" type="sibTrans" cxnId="{842B5DB3-BFAF-46D0-84BB-E28431233374}">
      <dgm:prSet/>
      <dgm:spPr/>
      <dgm:t>
        <a:bodyPr/>
        <a:lstStyle/>
        <a:p>
          <a:endParaRPr lang="zh-TW" altLang="en-US"/>
        </a:p>
      </dgm:t>
    </dgm:pt>
    <dgm:pt modelId="{2F0BB623-C310-4F34-A614-8383840D288F}">
      <dgm:prSet phldrT="[文字]"/>
      <dgm:spPr>
        <a:noFill/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zh-TW" altLang="en-US" dirty="0">
              <a:solidFill>
                <a:schemeClr val="tx1"/>
              </a:solidFill>
              <a:latin typeface="王漢宗綜藝體繁" panose="02000500000000000000" pitchFamily="2" charset="-120"/>
              <a:ea typeface="王漢宗綜藝體繁" panose="02000500000000000000" pitchFamily="2" charset="-120"/>
            </a:rPr>
            <a:t>調變</a:t>
          </a:r>
        </a:p>
      </dgm:t>
    </dgm:pt>
    <dgm:pt modelId="{7FEA6977-7515-40FE-8B46-76C8A4B4FEBC}" type="parTrans" cxnId="{F6F31997-62E6-4170-BF59-BE34A1A74105}">
      <dgm:prSet/>
      <dgm:spPr/>
      <dgm:t>
        <a:bodyPr/>
        <a:lstStyle/>
        <a:p>
          <a:endParaRPr lang="zh-TW" altLang="en-US"/>
        </a:p>
      </dgm:t>
    </dgm:pt>
    <dgm:pt modelId="{B3ED31B1-2659-4ACB-A056-32D27D08A6EF}" type="sibTrans" cxnId="{F6F31997-62E6-4170-BF59-BE34A1A74105}">
      <dgm:prSet/>
      <dgm:spPr/>
      <dgm:t>
        <a:bodyPr/>
        <a:lstStyle/>
        <a:p>
          <a:endParaRPr lang="zh-TW" altLang="en-US"/>
        </a:p>
      </dgm:t>
    </dgm:pt>
    <dgm:pt modelId="{94E5E8AF-0109-41B5-AD0E-4DA7AD85FEFD}">
      <dgm:prSet phldrT="[文字]"/>
      <dgm:spPr>
        <a:noFill/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TW" dirty="0" smtClean="0">
              <a:solidFill>
                <a:schemeClr val="tx1"/>
              </a:solidFill>
              <a:latin typeface="王漢宗綜藝體繁" panose="02000500000000000000" pitchFamily="2" charset="-120"/>
              <a:ea typeface="王漢宗綜藝體繁" panose="02000500000000000000" pitchFamily="2" charset="-120"/>
            </a:rPr>
            <a:t>PILOT&amp;SYNC</a:t>
          </a:r>
          <a:endParaRPr lang="zh-TW" altLang="en-US" dirty="0">
            <a:solidFill>
              <a:schemeClr val="tx1"/>
            </a:solidFill>
            <a:latin typeface="王漢宗綜藝體繁" panose="02000500000000000000" pitchFamily="2" charset="-120"/>
            <a:ea typeface="王漢宗綜藝體繁" panose="02000500000000000000" pitchFamily="2" charset="-120"/>
          </a:endParaRPr>
        </a:p>
      </dgm:t>
    </dgm:pt>
    <dgm:pt modelId="{4B4731E8-B722-4A8D-879D-71D770D64E16}" type="parTrans" cxnId="{18AB6BD2-D883-4837-90CD-D004B6890F8F}">
      <dgm:prSet/>
      <dgm:spPr/>
      <dgm:t>
        <a:bodyPr/>
        <a:lstStyle/>
        <a:p>
          <a:endParaRPr lang="zh-TW" altLang="en-US"/>
        </a:p>
      </dgm:t>
    </dgm:pt>
    <dgm:pt modelId="{5EDB3883-65F1-43C5-B2B6-715EFF19ECC3}" type="sibTrans" cxnId="{18AB6BD2-D883-4837-90CD-D004B6890F8F}">
      <dgm:prSet/>
      <dgm:spPr/>
      <dgm:t>
        <a:bodyPr/>
        <a:lstStyle/>
        <a:p>
          <a:endParaRPr lang="zh-TW" altLang="en-US"/>
        </a:p>
      </dgm:t>
    </dgm:pt>
    <dgm:pt modelId="{0845D703-486E-420E-9274-3700A0D2E42F}" type="pres">
      <dgm:prSet presAssocID="{D14C185C-1C2F-43C5-B3F7-03E2FD8DCA20}" presName="Name0" presStyleCnt="0">
        <dgm:presLayoutVars>
          <dgm:dir/>
          <dgm:resizeHandles val="exact"/>
        </dgm:presLayoutVars>
      </dgm:prSet>
      <dgm:spPr/>
    </dgm:pt>
    <dgm:pt modelId="{2CE79DA6-23CB-40EF-B25E-2E7E21767DB0}" type="pres">
      <dgm:prSet presAssocID="{373F3D73-4163-460C-825F-AB90F0BD274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DCD91DB-AEF7-4C9B-BD53-8B818AE7A5C2}" type="pres">
      <dgm:prSet presAssocID="{510E1544-9B0B-4E5E-A21A-74C154EC99BB}" presName="sibTrans" presStyleLbl="sibTrans2D1" presStyleIdx="0" presStyleCnt="2"/>
      <dgm:spPr/>
      <dgm:t>
        <a:bodyPr/>
        <a:lstStyle/>
        <a:p>
          <a:endParaRPr lang="zh-TW" altLang="en-US"/>
        </a:p>
      </dgm:t>
    </dgm:pt>
    <dgm:pt modelId="{3053149E-F4D6-4274-BA65-86C7B0CA7EE2}" type="pres">
      <dgm:prSet presAssocID="{510E1544-9B0B-4E5E-A21A-74C154EC99BB}" presName="connectorText" presStyleLbl="sibTrans2D1" presStyleIdx="0" presStyleCnt="2"/>
      <dgm:spPr/>
      <dgm:t>
        <a:bodyPr/>
        <a:lstStyle/>
        <a:p>
          <a:endParaRPr lang="zh-TW" altLang="en-US"/>
        </a:p>
      </dgm:t>
    </dgm:pt>
    <dgm:pt modelId="{501B0B5C-0A9B-4712-8139-5AB722F892AE}" type="pres">
      <dgm:prSet presAssocID="{2F0BB623-C310-4F34-A614-8383840D288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C06B492-B4CF-4662-994E-B742043CDBA6}" type="pres">
      <dgm:prSet presAssocID="{B3ED31B1-2659-4ACB-A056-32D27D08A6EF}" presName="sibTrans" presStyleLbl="sibTrans2D1" presStyleIdx="1" presStyleCnt="2"/>
      <dgm:spPr/>
      <dgm:t>
        <a:bodyPr/>
        <a:lstStyle/>
        <a:p>
          <a:endParaRPr lang="zh-TW" altLang="en-US"/>
        </a:p>
      </dgm:t>
    </dgm:pt>
    <dgm:pt modelId="{715D3F0F-C5CB-406C-9764-737C7C1638E6}" type="pres">
      <dgm:prSet presAssocID="{B3ED31B1-2659-4ACB-A056-32D27D08A6EF}" presName="connectorText" presStyleLbl="sibTrans2D1" presStyleIdx="1" presStyleCnt="2"/>
      <dgm:spPr/>
      <dgm:t>
        <a:bodyPr/>
        <a:lstStyle/>
        <a:p>
          <a:endParaRPr lang="zh-TW" altLang="en-US"/>
        </a:p>
      </dgm:t>
    </dgm:pt>
    <dgm:pt modelId="{F8307AB0-8E3F-4030-91DA-849DB5B98DC2}" type="pres">
      <dgm:prSet presAssocID="{94E5E8AF-0109-41B5-AD0E-4DA7AD85FEF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8F64F8E6-C469-43B5-B5E8-EC3AE35AB88C}" type="presOf" srcId="{2F0BB623-C310-4F34-A614-8383840D288F}" destId="{501B0B5C-0A9B-4712-8139-5AB722F892AE}" srcOrd="0" destOrd="0" presId="urn:microsoft.com/office/officeart/2005/8/layout/process1"/>
    <dgm:cxn modelId="{F6F31997-62E6-4170-BF59-BE34A1A74105}" srcId="{D14C185C-1C2F-43C5-B3F7-03E2FD8DCA20}" destId="{2F0BB623-C310-4F34-A614-8383840D288F}" srcOrd="1" destOrd="0" parTransId="{7FEA6977-7515-40FE-8B46-76C8A4B4FEBC}" sibTransId="{B3ED31B1-2659-4ACB-A056-32D27D08A6EF}"/>
    <dgm:cxn modelId="{842B5DB3-BFAF-46D0-84BB-E28431233374}" srcId="{D14C185C-1C2F-43C5-B3F7-03E2FD8DCA20}" destId="{373F3D73-4163-460C-825F-AB90F0BD274A}" srcOrd="0" destOrd="0" parTransId="{00E5234B-BC00-402C-A4DC-5B7D87217C7B}" sibTransId="{510E1544-9B0B-4E5E-A21A-74C154EC99BB}"/>
    <dgm:cxn modelId="{FC026DDC-6B9B-4E3A-ADF6-C724CBB2F3D0}" type="presOf" srcId="{94E5E8AF-0109-41B5-AD0E-4DA7AD85FEFD}" destId="{F8307AB0-8E3F-4030-91DA-849DB5B98DC2}" srcOrd="0" destOrd="0" presId="urn:microsoft.com/office/officeart/2005/8/layout/process1"/>
    <dgm:cxn modelId="{783D2856-2CC3-47A0-AB40-5DBEC579208A}" type="presOf" srcId="{D14C185C-1C2F-43C5-B3F7-03E2FD8DCA20}" destId="{0845D703-486E-420E-9274-3700A0D2E42F}" srcOrd="0" destOrd="0" presId="urn:microsoft.com/office/officeart/2005/8/layout/process1"/>
    <dgm:cxn modelId="{ED6A0291-B8AD-4213-AF49-B17AF0DD26FB}" type="presOf" srcId="{373F3D73-4163-460C-825F-AB90F0BD274A}" destId="{2CE79DA6-23CB-40EF-B25E-2E7E21767DB0}" srcOrd="0" destOrd="0" presId="urn:microsoft.com/office/officeart/2005/8/layout/process1"/>
    <dgm:cxn modelId="{CCD4CFC3-8CB9-4BD5-B289-EB24AA63AAFC}" type="presOf" srcId="{510E1544-9B0B-4E5E-A21A-74C154EC99BB}" destId="{5DCD91DB-AEF7-4C9B-BD53-8B818AE7A5C2}" srcOrd="0" destOrd="0" presId="urn:microsoft.com/office/officeart/2005/8/layout/process1"/>
    <dgm:cxn modelId="{D1F5C7F5-FF31-49AC-8A04-274782995C75}" type="presOf" srcId="{510E1544-9B0B-4E5E-A21A-74C154EC99BB}" destId="{3053149E-F4D6-4274-BA65-86C7B0CA7EE2}" srcOrd="1" destOrd="0" presId="urn:microsoft.com/office/officeart/2005/8/layout/process1"/>
    <dgm:cxn modelId="{24755E3E-C775-4F43-94FB-4C706A911360}" type="presOf" srcId="{B3ED31B1-2659-4ACB-A056-32D27D08A6EF}" destId="{4C06B492-B4CF-4662-994E-B742043CDBA6}" srcOrd="0" destOrd="0" presId="urn:microsoft.com/office/officeart/2005/8/layout/process1"/>
    <dgm:cxn modelId="{F0E147BA-BB1F-4975-8167-3A41330F994E}" type="presOf" srcId="{B3ED31B1-2659-4ACB-A056-32D27D08A6EF}" destId="{715D3F0F-C5CB-406C-9764-737C7C1638E6}" srcOrd="1" destOrd="0" presId="urn:microsoft.com/office/officeart/2005/8/layout/process1"/>
    <dgm:cxn modelId="{18AB6BD2-D883-4837-90CD-D004B6890F8F}" srcId="{D14C185C-1C2F-43C5-B3F7-03E2FD8DCA20}" destId="{94E5E8AF-0109-41B5-AD0E-4DA7AD85FEFD}" srcOrd="2" destOrd="0" parTransId="{4B4731E8-B722-4A8D-879D-71D770D64E16}" sibTransId="{5EDB3883-65F1-43C5-B2B6-715EFF19ECC3}"/>
    <dgm:cxn modelId="{FAFBA5ED-5A37-4064-B4A2-75A971CC3268}" type="presParOf" srcId="{0845D703-486E-420E-9274-3700A0D2E42F}" destId="{2CE79DA6-23CB-40EF-B25E-2E7E21767DB0}" srcOrd="0" destOrd="0" presId="urn:microsoft.com/office/officeart/2005/8/layout/process1"/>
    <dgm:cxn modelId="{B192C275-C3F4-4265-AADD-2C1838C8AD5A}" type="presParOf" srcId="{0845D703-486E-420E-9274-3700A0D2E42F}" destId="{5DCD91DB-AEF7-4C9B-BD53-8B818AE7A5C2}" srcOrd="1" destOrd="0" presId="urn:microsoft.com/office/officeart/2005/8/layout/process1"/>
    <dgm:cxn modelId="{96819B01-F420-4E26-A327-E989DB4F7FB8}" type="presParOf" srcId="{5DCD91DB-AEF7-4C9B-BD53-8B818AE7A5C2}" destId="{3053149E-F4D6-4274-BA65-86C7B0CA7EE2}" srcOrd="0" destOrd="0" presId="urn:microsoft.com/office/officeart/2005/8/layout/process1"/>
    <dgm:cxn modelId="{FA65F66D-55B7-40AA-A051-941C87977DA4}" type="presParOf" srcId="{0845D703-486E-420E-9274-3700A0D2E42F}" destId="{501B0B5C-0A9B-4712-8139-5AB722F892AE}" srcOrd="2" destOrd="0" presId="urn:microsoft.com/office/officeart/2005/8/layout/process1"/>
    <dgm:cxn modelId="{11C80121-9C15-491C-88B4-A1C4678D422F}" type="presParOf" srcId="{0845D703-486E-420E-9274-3700A0D2E42F}" destId="{4C06B492-B4CF-4662-994E-B742043CDBA6}" srcOrd="3" destOrd="0" presId="urn:microsoft.com/office/officeart/2005/8/layout/process1"/>
    <dgm:cxn modelId="{43DF91D9-581F-41AF-9C44-B3C00085AC2A}" type="presParOf" srcId="{4C06B492-B4CF-4662-994E-B742043CDBA6}" destId="{715D3F0F-C5CB-406C-9764-737C7C1638E6}" srcOrd="0" destOrd="0" presId="urn:microsoft.com/office/officeart/2005/8/layout/process1"/>
    <dgm:cxn modelId="{E5696B06-0D4E-44D4-9E1F-DC5283E88D84}" type="presParOf" srcId="{0845D703-486E-420E-9274-3700A0D2E42F}" destId="{F8307AB0-8E3F-4030-91DA-849DB5B98DC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ABFBC2-1BFD-4076-A05A-6C7F934E68D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3841A661-9951-4A9C-BD92-1E214ED1A7F1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sz="1800" b="0" dirty="0">
              <a:solidFill>
                <a:schemeClr val="tx1"/>
              </a:solidFill>
              <a:latin typeface="王漢宗綜藝體繁" panose="02000500000000000000" pitchFamily="2" charset="-120"/>
              <a:ea typeface="王漢宗綜藝體繁" panose="02000500000000000000" pitchFamily="2" charset="-120"/>
            </a:rPr>
            <a:t>接收資料</a:t>
          </a:r>
        </a:p>
      </dgm:t>
    </dgm:pt>
    <dgm:pt modelId="{3F532559-3F70-495C-9B87-F9D9578E35F3}" type="parTrans" cxnId="{9D5EFDC8-C6A0-4F0A-81F9-B42EA3BDE570}">
      <dgm:prSet/>
      <dgm:spPr/>
      <dgm:t>
        <a:bodyPr/>
        <a:lstStyle/>
        <a:p>
          <a:endParaRPr lang="zh-TW" altLang="en-US"/>
        </a:p>
      </dgm:t>
    </dgm:pt>
    <dgm:pt modelId="{756101F8-E74F-47A0-88AA-37478E1324E3}" type="sibTrans" cxnId="{9D5EFDC8-C6A0-4F0A-81F9-B42EA3BDE570}">
      <dgm:prSet/>
      <dgm:spPr/>
      <dgm:t>
        <a:bodyPr/>
        <a:lstStyle/>
        <a:p>
          <a:endParaRPr lang="zh-TW" altLang="en-US"/>
        </a:p>
      </dgm:t>
    </dgm:pt>
    <dgm:pt modelId="{4DE45646-C300-4293-898A-FF022B7A8FEC}">
      <dgm:prSet phldrT="[文字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同步</a:t>
          </a:r>
        </a:p>
      </dgm:t>
    </dgm:pt>
    <dgm:pt modelId="{1CF0C8C9-4439-4D14-BC06-CA919B69D58B}" type="parTrans" cxnId="{5C9862F8-7806-4F17-B72E-02FE8EB139DB}">
      <dgm:prSet/>
      <dgm:spPr/>
      <dgm:t>
        <a:bodyPr/>
        <a:lstStyle/>
        <a:p>
          <a:endParaRPr lang="zh-TW" altLang="en-US"/>
        </a:p>
      </dgm:t>
    </dgm:pt>
    <dgm:pt modelId="{D93979BF-3656-4712-9F7E-DB6980D33465}" type="sibTrans" cxnId="{5C9862F8-7806-4F17-B72E-02FE8EB139DB}">
      <dgm:prSet/>
      <dgm:spPr/>
      <dgm:t>
        <a:bodyPr/>
        <a:lstStyle/>
        <a:p>
          <a:endParaRPr lang="zh-TW" altLang="en-US"/>
        </a:p>
      </dgm:t>
    </dgm:pt>
    <dgm:pt modelId="{9842FACB-53DA-4024-B6CB-EE11C52C5FCF}">
      <dgm:prSet phldrT="[文字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通道估測</a:t>
          </a:r>
        </a:p>
      </dgm:t>
    </dgm:pt>
    <dgm:pt modelId="{2BFEF379-1AD1-4288-81DA-34236DD15E7F}" type="parTrans" cxnId="{84FE14D8-3BCF-47F6-B85F-2E8574712243}">
      <dgm:prSet/>
      <dgm:spPr/>
      <dgm:t>
        <a:bodyPr/>
        <a:lstStyle/>
        <a:p>
          <a:endParaRPr lang="zh-TW" altLang="en-US"/>
        </a:p>
      </dgm:t>
    </dgm:pt>
    <dgm:pt modelId="{47A42E82-F7B5-4BA3-BE5D-5AC65D518851}" type="sibTrans" cxnId="{84FE14D8-3BCF-47F6-B85F-2E8574712243}">
      <dgm:prSet/>
      <dgm:spPr/>
      <dgm:t>
        <a:bodyPr/>
        <a:lstStyle/>
        <a:p>
          <a:endParaRPr lang="zh-TW" altLang="en-US"/>
        </a:p>
      </dgm:t>
    </dgm:pt>
    <dgm:pt modelId="{FEDA3F26-01B6-4969-A114-7ABFAEE737C7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b="0" i="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解調變</a:t>
          </a:r>
          <a:endParaRPr lang="zh-TW" altLang="en-US" dirty="0">
            <a:latin typeface="王漢宗綜藝體繁" panose="02000500000000000000" pitchFamily="2" charset="-120"/>
            <a:ea typeface="王漢宗綜藝體繁" panose="02000500000000000000" pitchFamily="2" charset="-120"/>
          </a:endParaRPr>
        </a:p>
      </dgm:t>
    </dgm:pt>
    <dgm:pt modelId="{CDF14BF9-343D-46A4-BE7B-0D95D9B8F5EE}" type="parTrans" cxnId="{F9DE8870-FAC2-4655-990C-BD5C32A73D7B}">
      <dgm:prSet/>
      <dgm:spPr/>
      <dgm:t>
        <a:bodyPr/>
        <a:lstStyle/>
        <a:p>
          <a:endParaRPr lang="zh-TW" altLang="en-US"/>
        </a:p>
      </dgm:t>
    </dgm:pt>
    <dgm:pt modelId="{16550F19-24CF-4ABC-B1CC-FECB27126818}" type="sibTrans" cxnId="{F9DE8870-FAC2-4655-990C-BD5C32A73D7B}">
      <dgm:prSet/>
      <dgm:spPr/>
      <dgm:t>
        <a:bodyPr/>
        <a:lstStyle/>
        <a:p>
          <a:endParaRPr lang="zh-TW" altLang="en-US"/>
        </a:p>
      </dgm:t>
    </dgm:pt>
    <dgm:pt modelId="{793924AF-61E2-402A-99A0-C3B3E57342F2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EQ</a:t>
          </a:r>
          <a:r>
            <a: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 </a:t>
          </a:r>
          <a:r>
            <a:rPr lang="en-US" altLang="zh-TW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&amp;</a:t>
          </a:r>
        </a:p>
        <a:p>
          <a:r>
            <a: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偵測器</a:t>
          </a:r>
        </a:p>
      </dgm:t>
    </dgm:pt>
    <dgm:pt modelId="{63A9F1FB-F697-4CA3-9B26-79F1BC32AF6F}" type="parTrans" cxnId="{30BE2351-8689-4EC5-AF2E-B7E46AC2636C}">
      <dgm:prSet/>
      <dgm:spPr/>
      <dgm:t>
        <a:bodyPr/>
        <a:lstStyle/>
        <a:p>
          <a:endParaRPr lang="zh-TW" altLang="en-US"/>
        </a:p>
      </dgm:t>
    </dgm:pt>
    <dgm:pt modelId="{44D9DA1C-167F-4B0B-B2B6-B05705FA3443}" type="sibTrans" cxnId="{30BE2351-8689-4EC5-AF2E-B7E46AC2636C}">
      <dgm:prSet/>
      <dgm:spPr/>
      <dgm:t>
        <a:bodyPr/>
        <a:lstStyle/>
        <a:p>
          <a:endParaRPr lang="zh-TW" altLang="en-US"/>
        </a:p>
      </dgm:t>
    </dgm:pt>
    <dgm:pt modelId="{72CC2932-FA6E-49B1-8F27-F0B21286E949}" type="pres">
      <dgm:prSet presAssocID="{FDABFBC2-1BFD-4076-A05A-6C7F934E68D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7CC57EE-2C61-4BEF-8871-3338219A9556}" type="pres">
      <dgm:prSet presAssocID="{3841A661-9951-4A9C-BD92-1E214ED1A7F1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02DA743-6056-422D-BD95-2E982C8777E3}" type="pres">
      <dgm:prSet presAssocID="{756101F8-E74F-47A0-88AA-37478E1324E3}" presName="sibTrans" presStyleLbl="sibTrans2D1" presStyleIdx="0" presStyleCnt="4"/>
      <dgm:spPr/>
      <dgm:t>
        <a:bodyPr/>
        <a:lstStyle/>
        <a:p>
          <a:endParaRPr lang="zh-TW" altLang="en-US"/>
        </a:p>
      </dgm:t>
    </dgm:pt>
    <dgm:pt modelId="{36B23BB1-5C80-41D3-B5C8-95A6DF48DBB3}" type="pres">
      <dgm:prSet presAssocID="{756101F8-E74F-47A0-88AA-37478E1324E3}" presName="connectorText" presStyleLbl="sibTrans2D1" presStyleIdx="0" presStyleCnt="4"/>
      <dgm:spPr/>
      <dgm:t>
        <a:bodyPr/>
        <a:lstStyle/>
        <a:p>
          <a:endParaRPr lang="zh-TW" altLang="en-US"/>
        </a:p>
      </dgm:t>
    </dgm:pt>
    <dgm:pt modelId="{7B16F990-18B9-4D6C-B176-426070597CF8}" type="pres">
      <dgm:prSet presAssocID="{4DE45646-C300-4293-898A-FF022B7A8FE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C52E922-05C7-42AA-9176-FEB57B8A5680}" type="pres">
      <dgm:prSet presAssocID="{D93979BF-3656-4712-9F7E-DB6980D33465}" presName="sibTrans" presStyleLbl="sibTrans2D1" presStyleIdx="1" presStyleCnt="4"/>
      <dgm:spPr/>
      <dgm:t>
        <a:bodyPr/>
        <a:lstStyle/>
        <a:p>
          <a:endParaRPr lang="zh-TW" altLang="en-US"/>
        </a:p>
      </dgm:t>
    </dgm:pt>
    <dgm:pt modelId="{D7B2C42D-DBB1-487C-9662-09FCC8DF404A}" type="pres">
      <dgm:prSet presAssocID="{D93979BF-3656-4712-9F7E-DB6980D33465}" presName="connectorText" presStyleLbl="sibTrans2D1" presStyleIdx="1" presStyleCnt="4"/>
      <dgm:spPr/>
      <dgm:t>
        <a:bodyPr/>
        <a:lstStyle/>
        <a:p>
          <a:endParaRPr lang="zh-TW" altLang="en-US"/>
        </a:p>
      </dgm:t>
    </dgm:pt>
    <dgm:pt modelId="{76F565FD-B22D-4E20-9E68-6737A94684D0}" type="pres">
      <dgm:prSet presAssocID="{9842FACB-53DA-4024-B6CB-EE11C52C5FCF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A43AFA9-0BE9-488E-8186-653D69342068}" type="pres">
      <dgm:prSet presAssocID="{47A42E82-F7B5-4BA3-BE5D-5AC65D518851}" presName="sibTrans" presStyleLbl="sibTrans2D1" presStyleIdx="2" presStyleCnt="4"/>
      <dgm:spPr/>
      <dgm:t>
        <a:bodyPr/>
        <a:lstStyle/>
        <a:p>
          <a:endParaRPr lang="zh-TW" altLang="en-US"/>
        </a:p>
      </dgm:t>
    </dgm:pt>
    <dgm:pt modelId="{8BCFD47B-7865-4BED-9116-37430C496C9D}" type="pres">
      <dgm:prSet presAssocID="{47A42E82-F7B5-4BA3-BE5D-5AC65D518851}" presName="connectorText" presStyleLbl="sibTrans2D1" presStyleIdx="2" presStyleCnt="4"/>
      <dgm:spPr/>
      <dgm:t>
        <a:bodyPr/>
        <a:lstStyle/>
        <a:p>
          <a:endParaRPr lang="zh-TW" altLang="en-US"/>
        </a:p>
      </dgm:t>
    </dgm:pt>
    <dgm:pt modelId="{70F605AD-AA30-4AD0-B005-7FFA52A1F50A}" type="pres">
      <dgm:prSet presAssocID="{FEDA3F26-01B6-4969-A114-7ABFAEE737C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899D3A4-AACE-4351-8D2B-C90711F51E1E}" type="pres">
      <dgm:prSet presAssocID="{16550F19-24CF-4ABC-B1CC-FECB27126818}" presName="sibTrans" presStyleLbl="sibTrans2D1" presStyleIdx="3" presStyleCnt="4"/>
      <dgm:spPr/>
      <dgm:t>
        <a:bodyPr/>
        <a:lstStyle/>
        <a:p>
          <a:endParaRPr lang="zh-TW" altLang="en-US"/>
        </a:p>
      </dgm:t>
    </dgm:pt>
    <dgm:pt modelId="{45E6E406-7772-448A-A05E-CD78783E8157}" type="pres">
      <dgm:prSet presAssocID="{16550F19-24CF-4ABC-B1CC-FECB27126818}" presName="connectorText" presStyleLbl="sibTrans2D1" presStyleIdx="3" presStyleCnt="4"/>
      <dgm:spPr/>
      <dgm:t>
        <a:bodyPr/>
        <a:lstStyle/>
        <a:p>
          <a:endParaRPr lang="zh-TW" altLang="en-US"/>
        </a:p>
      </dgm:t>
    </dgm:pt>
    <dgm:pt modelId="{0F5CAC29-7CB1-4849-BDCB-86C230AA7034}" type="pres">
      <dgm:prSet presAssocID="{793924AF-61E2-402A-99A0-C3B3E57342F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30BE2351-8689-4EC5-AF2E-B7E46AC2636C}" srcId="{FDABFBC2-1BFD-4076-A05A-6C7F934E68D7}" destId="{793924AF-61E2-402A-99A0-C3B3E57342F2}" srcOrd="4" destOrd="0" parTransId="{63A9F1FB-F697-4CA3-9B26-79F1BC32AF6F}" sibTransId="{44D9DA1C-167F-4B0B-B2B6-B05705FA3443}"/>
    <dgm:cxn modelId="{058ED1C2-8409-4DF6-840A-23940991EEBF}" type="presOf" srcId="{47A42E82-F7B5-4BA3-BE5D-5AC65D518851}" destId="{8BCFD47B-7865-4BED-9116-37430C496C9D}" srcOrd="1" destOrd="0" presId="urn:microsoft.com/office/officeart/2005/8/layout/process1"/>
    <dgm:cxn modelId="{30F8D8AE-C9E3-4CFE-994A-4830256C8B51}" type="presOf" srcId="{3841A661-9951-4A9C-BD92-1E214ED1A7F1}" destId="{37CC57EE-2C61-4BEF-8871-3338219A9556}" srcOrd="0" destOrd="0" presId="urn:microsoft.com/office/officeart/2005/8/layout/process1"/>
    <dgm:cxn modelId="{84FE14D8-3BCF-47F6-B85F-2E8574712243}" srcId="{FDABFBC2-1BFD-4076-A05A-6C7F934E68D7}" destId="{9842FACB-53DA-4024-B6CB-EE11C52C5FCF}" srcOrd="2" destOrd="0" parTransId="{2BFEF379-1AD1-4288-81DA-34236DD15E7F}" sibTransId="{47A42E82-F7B5-4BA3-BE5D-5AC65D518851}"/>
    <dgm:cxn modelId="{367FA860-0927-4193-99CC-915BA076983B}" type="presOf" srcId="{756101F8-E74F-47A0-88AA-37478E1324E3}" destId="{36B23BB1-5C80-41D3-B5C8-95A6DF48DBB3}" srcOrd="1" destOrd="0" presId="urn:microsoft.com/office/officeart/2005/8/layout/process1"/>
    <dgm:cxn modelId="{5C9862F8-7806-4F17-B72E-02FE8EB139DB}" srcId="{FDABFBC2-1BFD-4076-A05A-6C7F934E68D7}" destId="{4DE45646-C300-4293-898A-FF022B7A8FEC}" srcOrd="1" destOrd="0" parTransId="{1CF0C8C9-4439-4D14-BC06-CA919B69D58B}" sibTransId="{D93979BF-3656-4712-9F7E-DB6980D33465}"/>
    <dgm:cxn modelId="{0923B7DE-459B-4935-A243-854C5AA76C90}" type="presOf" srcId="{D93979BF-3656-4712-9F7E-DB6980D33465}" destId="{D7B2C42D-DBB1-487C-9662-09FCC8DF404A}" srcOrd="1" destOrd="0" presId="urn:microsoft.com/office/officeart/2005/8/layout/process1"/>
    <dgm:cxn modelId="{055FCD29-F5FA-490F-B406-E005660A5F8B}" type="presOf" srcId="{756101F8-E74F-47A0-88AA-37478E1324E3}" destId="{602DA743-6056-422D-BD95-2E982C8777E3}" srcOrd="0" destOrd="0" presId="urn:microsoft.com/office/officeart/2005/8/layout/process1"/>
    <dgm:cxn modelId="{FB0CF2B4-D2D7-4A36-9B81-83F508F22C6E}" type="presOf" srcId="{16550F19-24CF-4ABC-B1CC-FECB27126818}" destId="{F899D3A4-AACE-4351-8D2B-C90711F51E1E}" srcOrd="0" destOrd="0" presId="urn:microsoft.com/office/officeart/2005/8/layout/process1"/>
    <dgm:cxn modelId="{9D5EFDC8-C6A0-4F0A-81F9-B42EA3BDE570}" srcId="{FDABFBC2-1BFD-4076-A05A-6C7F934E68D7}" destId="{3841A661-9951-4A9C-BD92-1E214ED1A7F1}" srcOrd="0" destOrd="0" parTransId="{3F532559-3F70-495C-9B87-F9D9578E35F3}" sibTransId="{756101F8-E74F-47A0-88AA-37478E1324E3}"/>
    <dgm:cxn modelId="{43F93158-FD52-4F0C-8F3B-C4C77B650101}" type="presOf" srcId="{FEDA3F26-01B6-4969-A114-7ABFAEE737C7}" destId="{70F605AD-AA30-4AD0-B005-7FFA52A1F50A}" srcOrd="0" destOrd="0" presId="urn:microsoft.com/office/officeart/2005/8/layout/process1"/>
    <dgm:cxn modelId="{1BE2D033-BC5E-4C7F-9558-949D151FFC1C}" type="presOf" srcId="{9842FACB-53DA-4024-B6CB-EE11C52C5FCF}" destId="{76F565FD-B22D-4E20-9E68-6737A94684D0}" srcOrd="0" destOrd="0" presId="urn:microsoft.com/office/officeart/2005/8/layout/process1"/>
    <dgm:cxn modelId="{CEB39990-B409-400E-B30A-F60714DCAC0A}" type="presOf" srcId="{47A42E82-F7B5-4BA3-BE5D-5AC65D518851}" destId="{AA43AFA9-0BE9-488E-8186-653D69342068}" srcOrd="0" destOrd="0" presId="urn:microsoft.com/office/officeart/2005/8/layout/process1"/>
    <dgm:cxn modelId="{C324BC62-A247-40ED-B23F-366217496CDA}" type="presOf" srcId="{D93979BF-3656-4712-9F7E-DB6980D33465}" destId="{3C52E922-05C7-42AA-9176-FEB57B8A5680}" srcOrd="0" destOrd="0" presId="urn:microsoft.com/office/officeart/2005/8/layout/process1"/>
    <dgm:cxn modelId="{F9DE8870-FAC2-4655-990C-BD5C32A73D7B}" srcId="{FDABFBC2-1BFD-4076-A05A-6C7F934E68D7}" destId="{FEDA3F26-01B6-4969-A114-7ABFAEE737C7}" srcOrd="3" destOrd="0" parTransId="{CDF14BF9-343D-46A4-BE7B-0D95D9B8F5EE}" sibTransId="{16550F19-24CF-4ABC-B1CC-FECB27126818}"/>
    <dgm:cxn modelId="{A08693A2-F7D1-4A1A-BB98-1698B0328EAD}" type="presOf" srcId="{793924AF-61E2-402A-99A0-C3B3E57342F2}" destId="{0F5CAC29-7CB1-4849-BDCB-86C230AA7034}" srcOrd="0" destOrd="0" presId="urn:microsoft.com/office/officeart/2005/8/layout/process1"/>
    <dgm:cxn modelId="{A524AA80-A41F-414D-B3DE-7CB57D2A7583}" type="presOf" srcId="{16550F19-24CF-4ABC-B1CC-FECB27126818}" destId="{45E6E406-7772-448A-A05E-CD78783E8157}" srcOrd="1" destOrd="0" presId="urn:microsoft.com/office/officeart/2005/8/layout/process1"/>
    <dgm:cxn modelId="{622786F3-EFC3-4D32-BEC0-99F5A752EA66}" type="presOf" srcId="{4DE45646-C300-4293-898A-FF022B7A8FEC}" destId="{7B16F990-18B9-4D6C-B176-426070597CF8}" srcOrd="0" destOrd="0" presId="urn:microsoft.com/office/officeart/2005/8/layout/process1"/>
    <dgm:cxn modelId="{BB3B5000-0AA1-4675-8502-1A5E60CFD19F}" type="presOf" srcId="{FDABFBC2-1BFD-4076-A05A-6C7F934E68D7}" destId="{72CC2932-FA6E-49B1-8F27-F0B21286E949}" srcOrd="0" destOrd="0" presId="urn:microsoft.com/office/officeart/2005/8/layout/process1"/>
    <dgm:cxn modelId="{9328D5E6-5E6D-4757-964E-D6CBD3284DFA}" type="presParOf" srcId="{72CC2932-FA6E-49B1-8F27-F0B21286E949}" destId="{37CC57EE-2C61-4BEF-8871-3338219A9556}" srcOrd="0" destOrd="0" presId="urn:microsoft.com/office/officeart/2005/8/layout/process1"/>
    <dgm:cxn modelId="{8A906B85-32A7-46E4-9634-0FC34A7C09B0}" type="presParOf" srcId="{72CC2932-FA6E-49B1-8F27-F0B21286E949}" destId="{602DA743-6056-422D-BD95-2E982C8777E3}" srcOrd="1" destOrd="0" presId="urn:microsoft.com/office/officeart/2005/8/layout/process1"/>
    <dgm:cxn modelId="{9759ECC1-F92A-4ADC-B7AB-DB2CF3327DDE}" type="presParOf" srcId="{602DA743-6056-422D-BD95-2E982C8777E3}" destId="{36B23BB1-5C80-41D3-B5C8-95A6DF48DBB3}" srcOrd="0" destOrd="0" presId="urn:microsoft.com/office/officeart/2005/8/layout/process1"/>
    <dgm:cxn modelId="{7DD59D37-64FD-4DEC-A6D0-F56EE8E9E049}" type="presParOf" srcId="{72CC2932-FA6E-49B1-8F27-F0B21286E949}" destId="{7B16F990-18B9-4D6C-B176-426070597CF8}" srcOrd="2" destOrd="0" presId="urn:microsoft.com/office/officeart/2005/8/layout/process1"/>
    <dgm:cxn modelId="{9B6757EF-9CD3-4550-B23A-85DD7D81D8D9}" type="presParOf" srcId="{72CC2932-FA6E-49B1-8F27-F0B21286E949}" destId="{3C52E922-05C7-42AA-9176-FEB57B8A5680}" srcOrd="3" destOrd="0" presId="urn:microsoft.com/office/officeart/2005/8/layout/process1"/>
    <dgm:cxn modelId="{8C70C05F-B65D-4D55-AF69-E50A8A650BCC}" type="presParOf" srcId="{3C52E922-05C7-42AA-9176-FEB57B8A5680}" destId="{D7B2C42D-DBB1-487C-9662-09FCC8DF404A}" srcOrd="0" destOrd="0" presId="urn:microsoft.com/office/officeart/2005/8/layout/process1"/>
    <dgm:cxn modelId="{C8A410F1-8913-4748-A0CF-352F75DA582E}" type="presParOf" srcId="{72CC2932-FA6E-49B1-8F27-F0B21286E949}" destId="{76F565FD-B22D-4E20-9E68-6737A94684D0}" srcOrd="4" destOrd="0" presId="urn:microsoft.com/office/officeart/2005/8/layout/process1"/>
    <dgm:cxn modelId="{59390BB1-4167-460C-A984-686CF49C3287}" type="presParOf" srcId="{72CC2932-FA6E-49B1-8F27-F0B21286E949}" destId="{AA43AFA9-0BE9-488E-8186-653D69342068}" srcOrd="5" destOrd="0" presId="urn:microsoft.com/office/officeart/2005/8/layout/process1"/>
    <dgm:cxn modelId="{0AB12FA6-2B76-4E42-8E21-D9653D861540}" type="presParOf" srcId="{AA43AFA9-0BE9-488E-8186-653D69342068}" destId="{8BCFD47B-7865-4BED-9116-37430C496C9D}" srcOrd="0" destOrd="0" presId="urn:microsoft.com/office/officeart/2005/8/layout/process1"/>
    <dgm:cxn modelId="{E643AC56-BE97-4D89-876C-E946E733E4B3}" type="presParOf" srcId="{72CC2932-FA6E-49B1-8F27-F0B21286E949}" destId="{70F605AD-AA30-4AD0-B005-7FFA52A1F50A}" srcOrd="6" destOrd="0" presId="urn:microsoft.com/office/officeart/2005/8/layout/process1"/>
    <dgm:cxn modelId="{33E7B903-3BCB-4F63-81AF-53D6272C1114}" type="presParOf" srcId="{72CC2932-FA6E-49B1-8F27-F0B21286E949}" destId="{F899D3A4-AACE-4351-8D2B-C90711F51E1E}" srcOrd="7" destOrd="0" presId="urn:microsoft.com/office/officeart/2005/8/layout/process1"/>
    <dgm:cxn modelId="{33B8E2D2-53D9-4C36-9E10-1A1050A510C5}" type="presParOf" srcId="{F899D3A4-AACE-4351-8D2B-C90711F51E1E}" destId="{45E6E406-7772-448A-A05E-CD78783E8157}" srcOrd="0" destOrd="0" presId="urn:microsoft.com/office/officeart/2005/8/layout/process1"/>
    <dgm:cxn modelId="{E1127A1B-1E35-4B7F-A544-026C9C32DA10}" type="presParOf" srcId="{72CC2932-FA6E-49B1-8F27-F0B21286E949}" destId="{0F5CAC29-7CB1-4849-BDCB-86C230AA703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E79DA6-23CB-40EF-B25E-2E7E21767DB0}">
      <dsp:nvSpPr>
        <dsp:cNvPr id="0" name=""/>
        <dsp:cNvSpPr/>
      </dsp:nvSpPr>
      <dsp:spPr>
        <a:xfrm>
          <a:off x="7835" y="1186514"/>
          <a:ext cx="2342033" cy="1405220"/>
        </a:xfrm>
        <a:prstGeom prst="roundRect">
          <a:avLst>
            <a:gd name="adj" fmla="val 10000"/>
          </a:avLst>
        </a:prstGeom>
        <a:noFill/>
        <a:ln w="15875" cap="rnd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solidFill>
                <a:schemeClr val="tx1"/>
              </a:solidFill>
              <a:latin typeface="王漢宗綜藝體繁" panose="02000500000000000000" pitchFamily="2" charset="-120"/>
              <a:ea typeface="王漢宗綜藝體繁" panose="02000500000000000000" pitchFamily="2" charset="-120"/>
            </a:rPr>
            <a:t>切割資料</a:t>
          </a:r>
        </a:p>
      </dsp:txBody>
      <dsp:txXfrm>
        <a:off x="48992" y="1227671"/>
        <a:ext cx="2259719" cy="1322906"/>
      </dsp:txXfrm>
    </dsp:sp>
    <dsp:sp modelId="{5DCD91DB-AEF7-4C9B-BD53-8B818AE7A5C2}">
      <dsp:nvSpPr>
        <dsp:cNvPr id="0" name=""/>
        <dsp:cNvSpPr/>
      </dsp:nvSpPr>
      <dsp:spPr>
        <a:xfrm>
          <a:off x="2584072" y="1598712"/>
          <a:ext cx="496511" cy="5808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900" kern="1200"/>
        </a:p>
      </dsp:txBody>
      <dsp:txXfrm>
        <a:off x="2584072" y="1714877"/>
        <a:ext cx="347558" cy="348494"/>
      </dsp:txXfrm>
    </dsp:sp>
    <dsp:sp modelId="{501B0B5C-0A9B-4712-8139-5AB722F892AE}">
      <dsp:nvSpPr>
        <dsp:cNvPr id="0" name=""/>
        <dsp:cNvSpPr/>
      </dsp:nvSpPr>
      <dsp:spPr>
        <a:xfrm>
          <a:off x="3286683" y="1186514"/>
          <a:ext cx="2342033" cy="1405220"/>
        </a:xfrm>
        <a:prstGeom prst="roundRect">
          <a:avLst>
            <a:gd name="adj" fmla="val 10000"/>
          </a:avLst>
        </a:prstGeom>
        <a:noFill/>
        <a:ln w="15875" cap="rnd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solidFill>
                <a:schemeClr val="tx1"/>
              </a:solidFill>
              <a:latin typeface="王漢宗綜藝體繁" panose="02000500000000000000" pitchFamily="2" charset="-120"/>
              <a:ea typeface="王漢宗綜藝體繁" panose="02000500000000000000" pitchFamily="2" charset="-120"/>
            </a:rPr>
            <a:t>調變</a:t>
          </a:r>
        </a:p>
      </dsp:txBody>
      <dsp:txXfrm>
        <a:off x="3327840" y="1227671"/>
        <a:ext cx="2259719" cy="1322906"/>
      </dsp:txXfrm>
    </dsp:sp>
    <dsp:sp modelId="{4C06B492-B4CF-4662-994E-B742043CDBA6}">
      <dsp:nvSpPr>
        <dsp:cNvPr id="0" name=""/>
        <dsp:cNvSpPr/>
      </dsp:nvSpPr>
      <dsp:spPr>
        <a:xfrm>
          <a:off x="5862920" y="1598712"/>
          <a:ext cx="496511" cy="5808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900" kern="1200"/>
        </a:p>
      </dsp:txBody>
      <dsp:txXfrm>
        <a:off x="5862920" y="1714877"/>
        <a:ext cx="347558" cy="348494"/>
      </dsp:txXfrm>
    </dsp:sp>
    <dsp:sp modelId="{F8307AB0-8E3F-4030-91DA-849DB5B98DC2}">
      <dsp:nvSpPr>
        <dsp:cNvPr id="0" name=""/>
        <dsp:cNvSpPr/>
      </dsp:nvSpPr>
      <dsp:spPr>
        <a:xfrm>
          <a:off x="6565530" y="1186514"/>
          <a:ext cx="2342033" cy="1405220"/>
        </a:xfrm>
        <a:prstGeom prst="roundRect">
          <a:avLst>
            <a:gd name="adj" fmla="val 10000"/>
          </a:avLst>
        </a:prstGeom>
        <a:noFill/>
        <a:ln w="15875" cap="rnd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>
              <a:solidFill>
                <a:schemeClr val="tx1"/>
              </a:solidFill>
              <a:latin typeface="王漢宗綜藝體繁" panose="02000500000000000000" pitchFamily="2" charset="-120"/>
              <a:ea typeface="王漢宗綜藝體繁" panose="02000500000000000000" pitchFamily="2" charset="-120"/>
            </a:rPr>
            <a:t>PILOT&amp;SYNC</a:t>
          </a:r>
          <a:endParaRPr lang="zh-TW" altLang="en-US" sz="2400" kern="1200" dirty="0">
            <a:solidFill>
              <a:schemeClr val="tx1"/>
            </a:solidFill>
            <a:latin typeface="王漢宗綜藝體繁" panose="02000500000000000000" pitchFamily="2" charset="-120"/>
            <a:ea typeface="王漢宗綜藝體繁" panose="02000500000000000000" pitchFamily="2" charset="-120"/>
          </a:endParaRPr>
        </a:p>
      </dsp:txBody>
      <dsp:txXfrm>
        <a:off x="6606687" y="1227671"/>
        <a:ext cx="2259719" cy="13229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CC57EE-2C61-4BEF-8871-3338219A9556}">
      <dsp:nvSpPr>
        <dsp:cNvPr id="0" name=""/>
        <dsp:cNvSpPr/>
      </dsp:nvSpPr>
      <dsp:spPr>
        <a:xfrm>
          <a:off x="5191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0" kern="1200" dirty="0">
              <a:solidFill>
                <a:schemeClr val="tx1"/>
              </a:solidFill>
              <a:latin typeface="王漢宗綜藝體繁" panose="02000500000000000000" pitchFamily="2" charset="-120"/>
              <a:ea typeface="王漢宗綜藝體繁" panose="02000500000000000000" pitchFamily="2" charset="-120"/>
            </a:rPr>
            <a:t>接收資料</a:t>
          </a:r>
        </a:p>
      </dsp:txBody>
      <dsp:txXfrm>
        <a:off x="33473" y="1030591"/>
        <a:ext cx="1552812" cy="909061"/>
      </dsp:txXfrm>
    </dsp:sp>
    <dsp:sp modelId="{602DA743-6056-422D-BD95-2E982C8777E3}">
      <dsp:nvSpPr>
        <dsp:cNvPr id="0" name=""/>
        <dsp:cNvSpPr/>
      </dsp:nvSpPr>
      <dsp:spPr>
        <a:xfrm>
          <a:off x="1775505" y="1285559"/>
          <a:ext cx="341187" cy="39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1775505" y="1365384"/>
        <a:ext cx="238831" cy="239475"/>
      </dsp:txXfrm>
    </dsp:sp>
    <dsp:sp modelId="{7B16F990-18B9-4D6C-B176-426070597CF8}">
      <dsp:nvSpPr>
        <dsp:cNvPr id="0" name=""/>
        <dsp:cNvSpPr/>
      </dsp:nvSpPr>
      <dsp:spPr>
        <a:xfrm>
          <a:off x="2258318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同步</a:t>
          </a:r>
        </a:p>
      </dsp:txBody>
      <dsp:txXfrm>
        <a:off x="2286600" y="1030591"/>
        <a:ext cx="1552812" cy="909061"/>
      </dsp:txXfrm>
    </dsp:sp>
    <dsp:sp modelId="{3C52E922-05C7-42AA-9176-FEB57B8A5680}">
      <dsp:nvSpPr>
        <dsp:cNvPr id="0" name=""/>
        <dsp:cNvSpPr/>
      </dsp:nvSpPr>
      <dsp:spPr>
        <a:xfrm>
          <a:off x="4028631" y="1285559"/>
          <a:ext cx="341187" cy="39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4028631" y="1365384"/>
        <a:ext cx="238831" cy="239475"/>
      </dsp:txXfrm>
    </dsp:sp>
    <dsp:sp modelId="{76F565FD-B22D-4E20-9E68-6737A94684D0}">
      <dsp:nvSpPr>
        <dsp:cNvPr id="0" name=""/>
        <dsp:cNvSpPr/>
      </dsp:nvSpPr>
      <dsp:spPr>
        <a:xfrm>
          <a:off x="4511444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通道估測</a:t>
          </a:r>
        </a:p>
      </dsp:txBody>
      <dsp:txXfrm>
        <a:off x="4539726" y="1030591"/>
        <a:ext cx="1552812" cy="909061"/>
      </dsp:txXfrm>
    </dsp:sp>
    <dsp:sp modelId="{AA43AFA9-0BE9-488E-8186-653D69342068}">
      <dsp:nvSpPr>
        <dsp:cNvPr id="0" name=""/>
        <dsp:cNvSpPr/>
      </dsp:nvSpPr>
      <dsp:spPr>
        <a:xfrm>
          <a:off x="6281758" y="1285559"/>
          <a:ext cx="341187" cy="39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6281758" y="1365384"/>
        <a:ext cx="238831" cy="239475"/>
      </dsp:txXfrm>
    </dsp:sp>
    <dsp:sp modelId="{70F605AD-AA30-4AD0-B005-7FFA52A1F50A}">
      <dsp:nvSpPr>
        <dsp:cNvPr id="0" name=""/>
        <dsp:cNvSpPr/>
      </dsp:nvSpPr>
      <dsp:spPr>
        <a:xfrm>
          <a:off x="6764570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b="0" i="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解調變</a:t>
          </a:r>
          <a:endParaRPr lang="zh-TW" altLang="en-US" sz="2100" kern="1200" dirty="0">
            <a:latin typeface="王漢宗綜藝體繁" panose="02000500000000000000" pitchFamily="2" charset="-120"/>
            <a:ea typeface="王漢宗綜藝體繁" panose="02000500000000000000" pitchFamily="2" charset="-120"/>
          </a:endParaRPr>
        </a:p>
      </dsp:txBody>
      <dsp:txXfrm>
        <a:off x="6792852" y="1030591"/>
        <a:ext cx="1552812" cy="909061"/>
      </dsp:txXfrm>
    </dsp:sp>
    <dsp:sp modelId="{F899D3A4-AACE-4351-8D2B-C90711F51E1E}">
      <dsp:nvSpPr>
        <dsp:cNvPr id="0" name=""/>
        <dsp:cNvSpPr/>
      </dsp:nvSpPr>
      <dsp:spPr>
        <a:xfrm>
          <a:off x="8534884" y="1285559"/>
          <a:ext cx="341187" cy="39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8534884" y="1365384"/>
        <a:ext cx="238831" cy="239475"/>
      </dsp:txXfrm>
    </dsp:sp>
    <dsp:sp modelId="{0F5CAC29-7CB1-4849-BDCB-86C230AA7034}">
      <dsp:nvSpPr>
        <dsp:cNvPr id="0" name=""/>
        <dsp:cNvSpPr/>
      </dsp:nvSpPr>
      <dsp:spPr>
        <a:xfrm>
          <a:off x="9017697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EQ</a:t>
          </a:r>
          <a:r>
            <a:rPr lang="zh-TW" altLang="en-US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 </a:t>
          </a:r>
          <a:r>
            <a:rPr lang="en-US" altLang="zh-TW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&amp;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偵測器</a:t>
          </a:r>
        </a:p>
      </dsp:txBody>
      <dsp:txXfrm>
        <a:off x="9045979" y="1030591"/>
        <a:ext cx="1552812" cy="9090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9C702-C129-497B-8D83-592497DC42E2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A6C68-706D-4114-B298-36EF7ADBCA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1690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A6C68-706D-4114-B298-36EF7ADBCA4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3907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311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3966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0330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4160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2146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3682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0854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753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AA30CF-0C44-4B71-848F-A2D8ACDC8915}" type="datetimeFigureOut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2024/4/16</a:t>
            </a:fld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EB7793-77A6-4018-814D-A02DEC357CAF}" type="slidenum">
              <a:rPr kumimoji="0" lang="zh-TW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60839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AA30CF-0C44-4B71-848F-A2D8ACDC8915}" type="datetimeFigureOut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2024/4/16</a:t>
            </a:fld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EB7793-77A6-4018-814D-A02DEC357CAF}" type="slidenum">
              <a:rPr kumimoji="0" lang="zh-TW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01383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AA30CF-0C44-4B71-848F-A2D8ACDC8915}" type="datetimeFigureOut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2024/4/16</a:t>
            </a:fld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EB7793-77A6-4018-814D-A02DEC357CAF}" type="slidenum">
              <a:rPr kumimoji="0" lang="zh-TW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212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2858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AA30CF-0C44-4B71-848F-A2D8ACDC8915}" type="datetimeFigureOut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2024/4/16</a:t>
            </a:fld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EB7793-77A6-4018-814D-A02DEC357CAF}" type="slidenum">
              <a:rPr kumimoji="0" lang="zh-TW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68393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AA30CF-0C44-4B71-848F-A2D8ACDC8915}" type="datetimeFigureOut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2024/4/16</a:t>
            </a:fld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EB7793-77A6-4018-814D-A02DEC357CAF}" type="slidenum">
              <a:rPr kumimoji="0" lang="zh-TW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33009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AA30CF-0C44-4B71-848F-A2D8ACDC8915}" type="datetimeFigureOut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2024/4/16</a:t>
            </a:fld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EB7793-77A6-4018-814D-A02DEC357CAF}" type="slidenum">
              <a:rPr kumimoji="0" lang="zh-TW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25017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AA30CF-0C44-4B71-848F-A2D8ACDC8915}" type="datetimeFigureOut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2024/4/16</a:t>
            </a:fld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EB7793-77A6-4018-814D-A02DEC357CAF}" type="slidenum">
              <a:rPr kumimoji="0" lang="zh-TW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57492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AA30CF-0C44-4B71-848F-A2D8ACDC8915}" type="datetimeFigureOut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2024/4/16</a:t>
            </a:fld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EB7793-77A6-4018-814D-A02DEC357CAF}" type="slidenum">
              <a:rPr kumimoji="0" lang="zh-TW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84902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AA30CF-0C44-4B71-848F-A2D8ACDC8915}" type="datetimeFigureOut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2024/4/16</a:t>
            </a:fld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EB7793-77A6-4018-814D-A02DEC357CAF}" type="slidenum">
              <a:rPr kumimoji="0" lang="zh-TW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21511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AA30CF-0C44-4B71-848F-A2D8ACDC8915}" type="datetimeFigureOut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2024/4/16</a:t>
            </a:fld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EB7793-77A6-4018-814D-A02DEC357CAF}" type="slidenum">
              <a:rPr kumimoji="0" lang="zh-TW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48317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AA30CF-0C44-4B71-848F-A2D8ACDC8915}" type="datetimeFigureOut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2024/4/16</a:t>
            </a:fld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EB7793-77A6-4018-814D-A02DEC357CAF}" type="slidenum">
              <a:rPr kumimoji="0" lang="zh-TW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A5301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A5301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53530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AA30CF-0C44-4B71-848F-A2D8ACDC8915}" type="datetimeFigureOut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2024/4/16</a:t>
            </a:fld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EB7793-77A6-4018-814D-A02DEC357CAF}" type="slidenum">
              <a:rPr kumimoji="0" lang="zh-TW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07882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AA30CF-0C44-4B71-848F-A2D8ACDC8915}" type="datetimeFigureOut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2024/4/16</a:t>
            </a:fld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EB7793-77A6-4018-814D-A02DEC357CAF}" type="slidenum">
              <a:rPr kumimoji="0" lang="zh-TW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A5301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A5301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3114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8503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AA30CF-0C44-4B71-848F-A2D8ACDC8915}" type="datetimeFigureOut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2024/4/16</a:t>
            </a:fld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EB7793-77A6-4018-814D-A02DEC357CAF}" type="slidenum">
              <a:rPr kumimoji="0" lang="zh-TW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22240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AA30CF-0C44-4B71-848F-A2D8ACDC8915}" type="datetimeFigureOut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2024/4/16</a:t>
            </a:fld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EB7793-77A6-4018-814D-A02DEC357CAF}" type="slidenum">
              <a:rPr kumimoji="0" lang="zh-TW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32778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AA30CF-0C44-4B71-848F-A2D8ACDC8915}" type="datetimeFigureOut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2024/4/16</a:t>
            </a:fld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EB7793-77A6-4018-814D-A02DEC357CAF}" type="slidenum">
              <a:rPr kumimoji="0" lang="zh-TW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7505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04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49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579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238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07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09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1BEFF-2CDC-453C-8E22-E6758267B1F9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68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AA30CF-0C44-4B71-848F-A2D8ACDC8915}" type="datetimeFigureOut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2024/4/16</a:t>
            </a:fld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EB7793-77A6-4018-814D-A02DEC357CAF}" type="slidenum">
              <a:rPr kumimoji="0" lang="zh-TW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1830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C6A70C-0FB4-7F54-D2F0-BA12888FB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0382" y="1814796"/>
            <a:ext cx="8303210" cy="1515533"/>
          </a:xfrm>
        </p:spPr>
        <p:txBody>
          <a:bodyPr>
            <a:noAutofit/>
          </a:bodyPr>
          <a:lstStyle/>
          <a:p>
            <a:r>
              <a:rPr lang="zh-TW" altLang="en-US" sz="60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以</a:t>
            </a:r>
            <a:r>
              <a:rPr lang="en-US" altLang="zh-TW" sz="60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SDR</a:t>
            </a:r>
            <a:r>
              <a:rPr lang="zh-TW" altLang="en-US" sz="60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實現</a:t>
            </a:r>
            <a:r>
              <a:rPr lang="en-US" altLang="zh-TW" sz="60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OTSM</a:t>
            </a:r>
            <a:r>
              <a:rPr lang="zh-TW" altLang="en-US" sz="60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通訊技術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817702D-998A-0E40-A993-C70686D66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0145" y="3429000"/>
            <a:ext cx="5191710" cy="2248328"/>
          </a:xfrm>
        </p:spPr>
        <p:txBody>
          <a:bodyPr>
            <a:noAutofit/>
          </a:bodyPr>
          <a:lstStyle/>
          <a:p>
            <a:pPr algn="ctr"/>
            <a:r>
              <a:rPr lang="zh-TW" altLang="en-US" sz="2000" dirty="0"/>
              <a:t>組長</a:t>
            </a:r>
            <a:r>
              <a:rPr lang="en-US" altLang="zh-TW" sz="2000" dirty="0"/>
              <a:t>:B1042029</a:t>
            </a:r>
            <a:r>
              <a:rPr lang="zh-TW" altLang="en-US" sz="2000" dirty="0"/>
              <a:t>萬子謙</a:t>
            </a:r>
          </a:p>
          <a:p>
            <a:pPr algn="ctr"/>
            <a:r>
              <a:rPr lang="zh-TW" altLang="en-US" sz="2000" dirty="0"/>
              <a:t>組員</a:t>
            </a:r>
            <a:r>
              <a:rPr lang="en-US" altLang="zh-TW" sz="2000" dirty="0"/>
              <a:t>:B1042021</a:t>
            </a:r>
            <a:r>
              <a:rPr lang="zh-TW" altLang="en-US" sz="2000" dirty="0"/>
              <a:t>陳昱升</a:t>
            </a:r>
          </a:p>
          <a:p>
            <a:pPr algn="ctr"/>
            <a:r>
              <a:rPr lang="zh-TW" altLang="en-US" sz="2000" dirty="0"/>
              <a:t>組員</a:t>
            </a:r>
            <a:r>
              <a:rPr lang="en-US" altLang="zh-TW" sz="2000" dirty="0"/>
              <a:t>:B1042051</a:t>
            </a:r>
            <a:r>
              <a:rPr lang="zh-TW" altLang="en-US" sz="2000" dirty="0"/>
              <a:t>陳軍銓</a:t>
            </a:r>
          </a:p>
          <a:p>
            <a:pPr algn="ctr"/>
            <a:r>
              <a:rPr lang="zh-TW" altLang="en-US" sz="2000" dirty="0"/>
              <a:t>組員</a:t>
            </a:r>
            <a:r>
              <a:rPr lang="en-US" altLang="zh-TW" sz="2000" dirty="0"/>
              <a:t>:B1042027</a:t>
            </a:r>
            <a:r>
              <a:rPr lang="zh-TW" altLang="en-US" sz="2000" dirty="0"/>
              <a:t>陳建霖</a:t>
            </a:r>
          </a:p>
          <a:p>
            <a:pPr algn="ctr"/>
            <a:r>
              <a:rPr lang="zh-TW" altLang="en-US" sz="2000" dirty="0"/>
              <a:t>組員</a:t>
            </a:r>
            <a:r>
              <a:rPr lang="en-US" altLang="zh-TW" sz="2000" dirty="0"/>
              <a:t>:B1042039</a:t>
            </a:r>
            <a:r>
              <a:rPr lang="zh-TW" altLang="en-US" sz="2000" dirty="0"/>
              <a:t>姚辰彥</a:t>
            </a:r>
          </a:p>
          <a:p>
            <a:pPr algn="ctr"/>
            <a:r>
              <a:rPr lang="zh-TW" altLang="en-US" sz="2000" dirty="0"/>
              <a:t>組員</a:t>
            </a:r>
            <a:r>
              <a:rPr lang="en-US" altLang="zh-TW" sz="2000" dirty="0"/>
              <a:t>:B1042042</a:t>
            </a:r>
            <a:r>
              <a:rPr lang="zh-TW" altLang="en-US" sz="2000" dirty="0"/>
              <a:t>卓家葳</a:t>
            </a:r>
          </a:p>
          <a:p>
            <a:pPr algn="ctr"/>
            <a:r>
              <a:rPr lang="zh-TW" altLang="en-US" sz="2000" dirty="0"/>
              <a:t>指導教授</a:t>
            </a:r>
            <a:r>
              <a:rPr lang="en-US" altLang="zh-TW" sz="2000" dirty="0"/>
              <a:t>:</a:t>
            </a:r>
            <a:r>
              <a:rPr lang="zh-TW" altLang="en-US" sz="2000" dirty="0"/>
              <a:t>梁耀仁</a:t>
            </a:r>
          </a:p>
        </p:txBody>
      </p:sp>
    </p:spTree>
    <p:extLst>
      <p:ext uri="{BB962C8B-B14F-4D97-AF65-F5344CB8AC3E}">
        <p14:creationId xmlns:p14="http://schemas.microsoft.com/office/powerpoint/2010/main" val="752950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460" y="66755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接收端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AE97084-65C7-6570-573F-B70A3BE7C9C5}"/>
              </a:ext>
            </a:extLst>
          </p:cNvPr>
          <p:cNvSpPr txBox="1"/>
          <p:nvPr/>
        </p:nvSpPr>
        <p:spPr>
          <a:xfrm>
            <a:off x="919032" y="150767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TW" altLang="en-US" b="0" i="0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解調變</a:t>
            </a:r>
            <a:r>
              <a:rPr lang="en-US" altLang="zh-TW" b="0" i="0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94A74D0-3FFA-31CD-179C-48E9DA043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032" y="1877009"/>
            <a:ext cx="3454062" cy="1071464"/>
          </a:xfrm>
          <a:prstGeom prst="rect">
            <a:avLst/>
          </a:prstGeom>
        </p:spPr>
      </p:pic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CEE5A380-8678-4471-3541-C7016A64F7B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218529" y="1847830"/>
            <a:ext cx="642720" cy="564906"/>
          </a:xfrm>
          <a:prstGeom prst="bent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C9CCAF4-41DE-EC1C-668B-E390356207B6}"/>
              </a:ext>
            </a:extLst>
          </p:cNvPr>
          <p:cNvSpPr txBox="1"/>
          <p:nvPr/>
        </p:nvSpPr>
        <p:spPr>
          <a:xfrm>
            <a:off x="4816779" y="1634314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1.</a:t>
            </a:r>
            <a:r>
              <a:rPr lang="zh-TW" altLang="en-US" b="1" dirty="0"/>
              <a:t>切割成矩正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352D612-A371-7834-006C-879AA1FE54FF}"/>
              </a:ext>
            </a:extLst>
          </p:cNvPr>
          <p:cNvSpPr txBox="1"/>
          <p:nvPr/>
        </p:nvSpPr>
        <p:spPr>
          <a:xfrm>
            <a:off x="4831800" y="1945617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2.WHT</a:t>
            </a:r>
            <a:r>
              <a:rPr lang="zh-TW" altLang="en-US" b="1" dirty="0"/>
              <a:t>反轉換</a:t>
            </a:r>
          </a:p>
        </p:txBody>
      </p: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E329D241-C737-3D40-37DB-5A4CCEFB9A23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48043" y="2130283"/>
            <a:ext cx="1513207" cy="522430"/>
          </a:xfrm>
          <a:prstGeom prst="bentConnector3">
            <a:avLst>
              <a:gd name="adj1" fmla="val 14237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C938D7CC-5A75-6435-FBF0-EA26F6EBC021}"/>
              </a:ext>
            </a:extLst>
          </p:cNvPr>
          <p:cNvSpPr txBox="1"/>
          <p:nvPr/>
        </p:nvSpPr>
        <p:spPr>
          <a:xfrm>
            <a:off x="6556227" y="1507677"/>
            <a:ext cx="24734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EQ</a:t>
            </a:r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 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&amp;</a:t>
            </a:r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 偵測器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pic>
        <p:nvPicPr>
          <p:cNvPr id="38" name="圖片 37">
            <a:extLst>
              <a:ext uri="{FF2B5EF4-FFF2-40B4-BE49-F238E27FC236}">
                <a16:creationId xmlns:a16="http://schemas.microsoft.com/office/drawing/2014/main" id="{C40B182F-3B33-24A7-C213-66EDE1E53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217" y="2003646"/>
            <a:ext cx="4861177" cy="3932912"/>
          </a:xfrm>
          <a:prstGeom prst="rect">
            <a:avLst/>
          </a:prstGeom>
        </p:spPr>
      </p:pic>
      <p:sp>
        <p:nvSpPr>
          <p:cNvPr id="44" name="文字方塊 43">
            <a:extLst>
              <a:ext uri="{FF2B5EF4-FFF2-40B4-BE49-F238E27FC236}">
                <a16:creationId xmlns:a16="http://schemas.microsoft.com/office/drawing/2014/main" id="{E63BE3A7-78DE-1616-BB33-6BBA1BD6D0ED}"/>
              </a:ext>
            </a:extLst>
          </p:cNvPr>
          <p:cNvSpPr txBox="1"/>
          <p:nvPr/>
        </p:nvSpPr>
        <p:spPr>
          <a:xfrm>
            <a:off x="7737574" y="5936558"/>
            <a:ext cx="327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查看三個偵測器的</a:t>
            </a:r>
            <a:r>
              <a:rPr lang="en-US" altLang="zh-TW" b="1" dirty="0"/>
              <a:t>EQ</a:t>
            </a:r>
            <a:r>
              <a:rPr lang="zh-TW" altLang="en-US" b="1" dirty="0"/>
              <a:t>是否正確</a:t>
            </a:r>
          </a:p>
        </p:txBody>
      </p:sp>
    </p:spTree>
    <p:extLst>
      <p:ext uri="{BB962C8B-B14F-4D97-AF65-F5344CB8AC3E}">
        <p14:creationId xmlns:p14="http://schemas.microsoft.com/office/powerpoint/2010/main" val="2316565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460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結果圖</a:t>
            </a:r>
          </a:p>
        </p:txBody>
      </p:sp>
    </p:spTree>
    <p:extLst>
      <p:ext uri="{BB962C8B-B14F-4D97-AF65-F5344CB8AC3E}">
        <p14:creationId xmlns:p14="http://schemas.microsoft.com/office/powerpoint/2010/main" val="2962379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743E3A-7CC9-4E3D-84CB-BF42AC3E4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250" y="624110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結論與貢獻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898B37-D95B-4F7C-ADFE-B728BF15D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2863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558E53-75A3-4D2F-9D4A-B8018107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8282" y="607263"/>
            <a:ext cx="8911687" cy="1028355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工作分配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B07039EC-9EC7-4FAD-9AB4-F60541023F69}"/>
              </a:ext>
            </a:extLst>
          </p:cNvPr>
          <p:cNvSpPr txBox="1">
            <a:spLocks/>
          </p:cNvSpPr>
          <p:nvPr/>
        </p:nvSpPr>
        <p:spPr>
          <a:xfrm>
            <a:off x="1362984" y="1882552"/>
            <a:ext cx="10515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萬子謙：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</a:rPr>
              <a:t>版本控制、修改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</a:rPr>
              <a:t>OFDM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</a:rPr>
              <a:t>同步程式、創建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</a:rPr>
              <a:t>.mat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</a:rPr>
              <a:t>使資料能被保存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細明體" panose="02020309000000000000" pitchFamily="49" charset="-120"/>
              <a:ea typeface="華康細明體" panose="02020309000000000000" pitchFamily="49" charset="-120"/>
            </a:endParaRPr>
          </a:p>
          <a:p>
            <a:pPr lvl="0"/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陳昱升：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</a:rPr>
              <a:t>驅動安裝、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</a:rPr>
              <a:t>OTSM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</a:rPr>
              <a:t>程式替換、傳送資料加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</a:rPr>
              <a:t>Pilot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</a:rPr>
              <a:t>、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</a:rPr>
              <a:t>Sync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</a:rPr>
              <a:t>、通道設定、同步接收資料、通道估測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</a:rPr>
              <a:t>(CFO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</a:rPr>
              <a:t>校正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</a:rPr>
              <a:t>)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</a:rPr>
              <a:t>、畫圖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細明體" panose="02020309000000000000" pitchFamily="49" charset="-120"/>
              <a:ea typeface="華康細明體" panose="02020309000000000000" pitchFamily="49" charset="-120"/>
            </a:endParaRPr>
          </a:p>
          <a:p>
            <a:pPr lvl="0"/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陳軍銓：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</a:rPr>
              <a:t>新增</a:t>
            </a: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</a:rPr>
              <a:t>BER.m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</a:rPr>
              <a:t>、新增</a:t>
            </a: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</a:rPr>
              <a:t>DataAnalysis.m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</a:rPr>
              <a:t>、新增</a:t>
            </a: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</a:rPr>
              <a:t>figplusfig.m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細明體" panose="02020309000000000000" pitchFamily="49" charset="-120"/>
              <a:ea typeface="華康細明體" panose="02020309000000000000" pitchFamily="49" charset="-120"/>
            </a:endParaRPr>
          </a:p>
          <a:p>
            <a:r>
              <a:rPr lang="zh-TW" altLang="zh-TW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陳建霖：</a:t>
            </a:r>
            <a:r>
              <a:rPr lang="en-US" altLang="zh-TW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SDR</a:t>
            </a:r>
            <a:r>
              <a:rPr lang="zh-TW" altLang="zh-TW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資料查詢、</a:t>
            </a:r>
            <a:r>
              <a:rPr lang="en-US" altLang="zh-TW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OFDM</a:t>
            </a:r>
            <a:r>
              <a:rPr lang="zh-TW" altLang="zh-TW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資料查詢</a:t>
            </a:r>
          </a:p>
          <a:p>
            <a:r>
              <a:rPr lang="zh-TW" altLang="zh-TW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姚辰彥：降低錯誤率、修正等化器</a:t>
            </a:r>
          </a:p>
          <a:p>
            <a:r>
              <a:rPr lang="zh-TW" altLang="zh-TW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卓家葳：通道參數設定、通道估測</a:t>
            </a:r>
          </a:p>
          <a:p>
            <a:pPr lvl="0"/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細明體" panose="02020309000000000000" pitchFamily="49" charset="-120"/>
              <a:ea typeface="華康細明體" panose="02020309000000000000" pitchFamily="49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華康細明體" panose="02020309000000000000" pitchFamily="49" charset="-120"/>
              <a:ea typeface="華康細明體" panose="02020309000000000000" pitchFamily="49" charset="-12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華康細明體" panose="02020309000000000000" pitchFamily="49" charset="-120"/>
              <a:ea typeface="華康細明體" panose="020203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75123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19CD9A-B76F-4074-94C2-35AF2002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234" y="624110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參考文獻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99FAF0-3302-4057-A5AC-168277815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7749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069461-CC19-42E6-9E3E-706E14367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659" y="681262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提問環節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E3D2E2-5B0B-4CDD-9516-CD2B42B56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166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90F1C9-0589-453B-9297-D54572485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407" y="449182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zh-TW" altLang="en-US" sz="4400" dirty="0">
                <a:solidFill>
                  <a:schemeClr val="tx1"/>
                </a:solidFill>
                <a:latin typeface="華康POP1體W7" panose="040B0709000000000000" pitchFamily="81" charset="-120"/>
                <a:ea typeface="華康POP1體W7" panose="040B0709000000000000" pitchFamily="81" charset="-120"/>
              </a:rPr>
              <a:t>目錄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746561B9-57D6-451A-A058-EF1D9A86CC2E}"/>
              </a:ext>
            </a:extLst>
          </p:cNvPr>
          <p:cNvSpPr txBox="1">
            <a:spLocks/>
          </p:cNvSpPr>
          <p:nvPr/>
        </p:nvSpPr>
        <p:spPr>
          <a:xfrm>
            <a:off x="1558407" y="1431533"/>
            <a:ext cx="9740317" cy="5103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計劃緣由與目的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.....................................3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序言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...............................................4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基礎概念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.........................................5-6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系統方塊圖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.........................................7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原始功能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........................................8-10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挑戰與解法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.....................................11-12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結論與貢獻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........................................13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工作分配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..........................................14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參考文獻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.......................................15-16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提問環節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..........................................17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4661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72CE09-D82C-4A70-8081-9DE1F55F8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693" y="642398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計劃緣由與目的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70E2E5-4FDC-4518-A918-430EA81EE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9741" y="1831450"/>
            <a:ext cx="8915400" cy="3777622"/>
          </a:xfrm>
        </p:spPr>
        <p:txBody>
          <a:bodyPr/>
          <a:lstStyle/>
          <a:p>
            <a:r>
              <a:rPr lang="zh-TW" altLang="en-US" sz="2800" dirty="0"/>
              <a:t>隨著通信技術不斷的進步，從有線到無線通信，為了能夠節省有限的頻寬資源、提供高質量通信服務並能抵抗頻率選擇性衰減通道，運用軟體定義無線電（</a:t>
            </a:r>
            <a:r>
              <a:rPr lang="en-US" altLang="zh-TW" sz="2800" dirty="0"/>
              <a:t>Software Defined Radio</a:t>
            </a:r>
            <a:r>
              <a:rPr lang="zh-TW" altLang="en-US" sz="2800" dirty="0"/>
              <a:t>）實現正交分頻多工 </a:t>
            </a:r>
            <a:r>
              <a:rPr lang="en-US" altLang="zh-TW" sz="2800" dirty="0"/>
              <a:t>(Orthogonal frequency-division multiplexing)</a:t>
            </a:r>
            <a:r>
              <a:rPr lang="zh-TW" altLang="en-US" sz="2800" dirty="0"/>
              <a:t>技術。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0912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F942D-765C-4C4A-B743-47A3438C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051" y="600047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 dirty="0" smtClean="0">
                <a:latin typeface="華康POP1體W7" panose="040B0709000000000000" pitchFamily="81" charset="-120"/>
                <a:ea typeface="華康POP1體W7" panose="040B0709000000000000" pitchFamily="81" charset="-120"/>
              </a:rPr>
              <a:t>傳送端</a:t>
            </a:r>
            <a:endParaRPr lang="zh-TW" altLang="en-US" sz="4400" dirty="0">
              <a:latin typeface="華康POP1體W7" panose="040B0709000000000000" pitchFamily="81" charset="-120"/>
              <a:ea typeface="華康POP1體W7" panose="040B0709000000000000" pitchFamily="81" charset="-120"/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DAD47B78-77F2-499C-AD2A-AB3EC8366A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6273320"/>
              </p:ext>
            </p:extLst>
          </p:nvPr>
        </p:nvGraphicFramePr>
        <p:xfrm>
          <a:off x="2236287" y="1620253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1581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F942D-765C-4C4A-B743-47A3438C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051" y="600047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 dirty="0" smtClean="0">
                <a:latin typeface="華康POP1體W7" panose="040B0709000000000000" pitchFamily="81" charset="-120"/>
                <a:ea typeface="華康POP1體W7" panose="040B0709000000000000" pitchFamily="81" charset="-120"/>
              </a:rPr>
              <a:t>傳送端</a:t>
            </a:r>
            <a:endParaRPr lang="zh-TW" altLang="en-US" sz="4400" dirty="0">
              <a:latin typeface="華康POP1體W7" panose="040B0709000000000000" pitchFamily="81" charset="-120"/>
              <a:ea typeface="華康POP1體W7" panose="040B0709000000000000" pitchFamily="81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AE97084-65C7-6570-573F-B70A3BE7C9C5}"/>
              </a:ext>
            </a:extLst>
          </p:cNvPr>
          <p:cNvSpPr txBox="1"/>
          <p:nvPr/>
        </p:nvSpPr>
        <p:spPr>
          <a:xfrm>
            <a:off x="560210" y="171548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TW" altLang="en-US" dirty="0" smtClean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切割資料</a:t>
            </a:r>
            <a:r>
              <a:rPr lang="en-US" altLang="zh-TW" dirty="0" smtClean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AE97084-65C7-6570-573F-B70A3BE7C9C5}"/>
              </a:ext>
            </a:extLst>
          </p:cNvPr>
          <p:cNvSpPr txBox="1"/>
          <p:nvPr/>
        </p:nvSpPr>
        <p:spPr>
          <a:xfrm>
            <a:off x="560210" y="3209529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調</a:t>
            </a:r>
            <a:r>
              <a:rPr lang="zh-TW" altLang="en-US" dirty="0" smtClean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變</a:t>
            </a:r>
            <a:r>
              <a:rPr lang="en-US" altLang="zh-TW" dirty="0" smtClean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AE97084-65C7-6570-573F-B70A3BE7C9C5}"/>
              </a:ext>
            </a:extLst>
          </p:cNvPr>
          <p:cNvSpPr txBox="1"/>
          <p:nvPr/>
        </p:nvSpPr>
        <p:spPr>
          <a:xfrm>
            <a:off x="560210" y="470357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zh-TW" dirty="0" smtClean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PILOT&amp;SYNC: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2103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59FEB6-1E14-4AE0-99C4-966CF18C0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795" y="644653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通道設定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83E8FE0-1408-4275-84C1-E5FD1A8C4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43898" y="2022282"/>
            <a:ext cx="4201413" cy="37782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596D77C-70D3-44D5-BF87-132E630572DB}"/>
              </a:ext>
            </a:extLst>
          </p:cNvPr>
          <p:cNvSpPr/>
          <p:nvPr/>
        </p:nvSpPr>
        <p:spPr>
          <a:xfrm>
            <a:off x="1068126" y="1925543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RX_LO_FREQ: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接收頻率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(325MHZ-3.8GHZ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；根據使用天線而有所不同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zh-TW" alt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RX_SAMPLING_FREQ: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取樣頻率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(65.1KSPS~61.44MSPS)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RX_RF_BANDWIDTH: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訊號頻寬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(200KHZ~20MHZ)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RX1_GAIN_MODE: Manual (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建議使用以利觀察信號變動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zh-TW" alt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RX1_GAIN: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接收端增益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1~50 (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最大值≤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74dBm)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TX_LO_FREQ: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接收頻率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(325MHZ-3.8GHZ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；根據使用天線而有所不同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zh-TW" alt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TX_SAMPLING_FREQ: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取樣頻率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(65.1KSPS~61.44MSPS)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TX_RF_BANDWIDTH: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訊號頻寬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(200KHZ~20MHZ)</a:t>
            </a:r>
            <a:endParaRPr lang="en-US" altLang="zh-TW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7291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460" y="66755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接收端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1DF327AE-66C7-CF3D-2D64-70AE4101A6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9755264"/>
              </p:ext>
            </p:extLst>
          </p:nvPr>
        </p:nvGraphicFramePr>
        <p:xfrm>
          <a:off x="779866" y="2282890"/>
          <a:ext cx="10632265" cy="2970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85D030C8-AE5B-FFD2-CDA5-E5BF87D30192}"/>
              </a:ext>
            </a:extLst>
          </p:cNvPr>
          <p:cNvSpPr txBox="1"/>
          <p:nvPr/>
        </p:nvSpPr>
        <p:spPr>
          <a:xfrm>
            <a:off x="1640156" y="1507677"/>
            <a:ext cx="9022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主要工作</a:t>
            </a:r>
            <a:r>
              <a:rPr lang="en-US" altLang="zh-TW" sz="2400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:</a:t>
            </a:r>
            <a:r>
              <a:rPr lang="zh-TW" altLang="en-US" sz="2400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 將接收到資料起始位置抓出來，並解調出原始的資料。</a:t>
            </a:r>
          </a:p>
        </p:txBody>
      </p:sp>
    </p:spTree>
    <p:extLst>
      <p:ext uri="{BB962C8B-B14F-4D97-AF65-F5344CB8AC3E}">
        <p14:creationId xmlns:p14="http://schemas.microsoft.com/office/powerpoint/2010/main" val="3093021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460" y="66755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接收端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F4BB615-8356-D472-04C0-1E04DE91AFE0}"/>
              </a:ext>
            </a:extLst>
          </p:cNvPr>
          <p:cNvSpPr txBox="1"/>
          <p:nvPr/>
        </p:nvSpPr>
        <p:spPr>
          <a:xfrm>
            <a:off x="779866" y="169234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同步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E276DCDD-E012-36A4-2BC4-63FACBE09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026" y="1948327"/>
            <a:ext cx="5275156" cy="4435669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87422075-A0F4-92E7-BF33-BF3757898CCD}"/>
              </a:ext>
            </a:extLst>
          </p:cNvPr>
          <p:cNvSpPr txBox="1"/>
          <p:nvPr/>
        </p:nvSpPr>
        <p:spPr>
          <a:xfrm>
            <a:off x="7968213" y="1756725"/>
            <a:ext cx="1217367" cy="3693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粗調製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A3D3AB2B-AFDF-2E8F-2768-124668398347}"/>
              </a:ext>
            </a:extLst>
          </p:cNvPr>
          <p:cNvCxnSpPr>
            <a:cxnSpLocks/>
            <a:stCxn id="13" idx="2"/>
          </p:cNvCxnSpPr>
          <p:nvPr/>
        </p:nvCxnSpPr>
        <p:spPr>
          <a:xfrm rot="5400000">
            <a:off x="8105419" y="1962081"/>
            <a:ext cx="307502" cy="635455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D793B62-6239-AEF5-A1FA-F9CB7EDD08BC}"/>
              </a:ext>
            </a:extLst>
          </p:cNvPr>
          <p:cNvSpPr txBox="1"/>
          <p:nvPr/>
        </p:nvSpPr>
        <p:spPr>
          <a:xfrm>
            <a:off x="7838473" y="2891204"/>
            <a:ext cx="1217367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細調製</a:t>
            </a:r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C636CEDF-DCA6-1740-FDDE-110C1AF8A916}"/>
              </a:ext>
            </a:extLst>
          </p:cNvPr>
          <p:cNvCxnSpPr>
            <a:cxnSpLocks/>
            <a:stCxn id="17" idx="0"/>
          </p:cNvCxnSpPr>
          <p:nvPr/>
        </p:nvCxnSpPr>
        <p:spPr>
          <a:xfrm rot="16200000" flipV="1">
            <a:off x="7836393" y="2280439"/>
            <a:ext cx="279914" cy="94161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675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460" y="66755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接收端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AE97084-65C7-6570-573F-B70A3BE7C9C5}"/>
              </a:ext>
            </a:extLst>
          </p:cNvPr>
          <p:cNvSpPr txBox="1"/>
          <p:nvPr/>
        </p:nvSpPr>
        <p:spPr>
          <a:xfrm>
            <a:off x="560210" y="171548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通道估測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0540582C-40A8-5F95-0F10-3F0103316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596" y="1909254"/>
            <a:ext cx="1558435" cy="2157039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733634E0-2EBF-CE50-404E-038A0F79B7EC}"/>
              </a:ext>
            </a:extLst>
          </p:cNvPr>
          <p:cNvSpPr txBox="1"/>
          <p:nvPr/>
        </p:nvSpPr>
        <p:spPr>
          <a:xfrm>
            <a:off x="3819373" y="2657394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1.</a:t>
            </a:r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先算出通道估測</a:t>
            </a:r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1B15FD57-A247-6873-179B-F099B9EEE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357" y="4823536"/>
            <a:ext cx="1524213" cy="159089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3F473E8-19D7-535B-49A3-F811C4CB99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0645" y="4794957"/>
            <a:ext cx="1562318" cy="1619476"/>
          </a:xfrm>
          <a:prstGeom prst="rect">
            <a:avLst/>
          </a:prstGeom>
        </p:spPr>
      </p:pic>
      <p:sp>
        <p:nvSpPr>
          <p:cNvPr id="5" name="箭號: 向右 4">
            <a:extLst>
              <a:ext uri="{FF2B5EF4-FFF2-40B4-BE49-F238E27FC236}">
                <a16:creationId xmlns:a16="http://schemas.microsoft.com/office/drawing/2014/main" id="{5369D188-2A48-8F41-2889-051875C0958C}"/>
              </a:ext>
            </a:extLst>
          </p:cNvPr>
          <p:cNvSpPr/>
          <p:nvPr/>
        </p:nvSpPr>
        <p:spPr>
          <a:xfrm>
            <a:off x="2082570" y="5494668"/>
            <a:ext cx="538075" cy="22005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15FA7AA-2EE9-EB36-4EB2-58C95C79BFDC}"/>
              </a:ext>
            </a:extLst>
          </p:cNvPr>
          <p:cNvSpPr txBox="1"/>
          <p:nvPr/>
        </p:nvSpPr>
        <p:spPr>
          <a:xfrm>
            <a:off x="4144858" y="5413472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2.</a:t>
            </a:r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做</a:t>
            </a:r>
            <a:r>
              <a:rPr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CFO</a:t>
            </a:r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校正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7AA1716-82CD-F7B5-E35C-764B1630A783}"/>
              </a:ext>
            </a:extLst>
          </p:cNvPr>
          <p:cNvSpPr txBox="1"/>
          <p:nvPr/>
        </p:nvSpPr>
        <p:spPr>
          <a:xfrm>
            <a:off x="6913013" y="4066293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3.</a:t>
            </a:r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測試是否成功</a:t>
            </a: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08B7EDEF-D278-83D9-5A58-865105A25D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3090" y="1688173"/>
            <a:ext cx="1766830" cy="1948044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A3A93B62-AC8D-3A28-0BA0-A287363EA363}"/>
              </a:ext>
            </a:extLst>
          </p:cNvPr>
          <p:cNvSpPr txBox="1"/>
          <p:nvPr/>
        </p:nvSpPr>
        <p:spPr>
          <a:xfrm>
            <a:off x="8890118" y="1185751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00B05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成功</a:t>
            </a:r>
            <a:r>
              <a:rPr lang="en-US" altLang="zh-TW" sz="2400" dirty="0">
                <a:solidFill>
                  <a:srgbClr val="00B05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:</a:t>
            </a:r>
            <a:endParaRPr lang="zh-TW" altLang="en-US" sz="2400" dirty="0">
              <a:solidFill>
                <a:srgbClr val="00B050"/>
              </a:solidFill>
              <a:latin typeface="王漢宗特黑體繁" panose="02000500000000000000" pitchFamily="2" charset="-120"/>
              <a:ea typeface="王漢宗特黑體繁" panose="02000500000000000000" pitchFamily="2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0747167-C9E5-465B-1F76-039B70D6A3C4}"/>
              </a:ext>
            </a:extLst>
          </p:cNvPr>
          <p:cNvSpPr txBox="1"/>
          <p:nvPr/>
        </p:nvSpPr>
        <p:spPr>
          <a:xfrm>
            <a:off x="8890117" y="3720238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失敗</a:t>
            </a:r>
            <a:r>
              <a:rPr lang="en-US" altLang="zh-TW" sz="2400" dirty="0">
                <a:solidFill>
                  <a:srgbClr val="FF000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:</a:t>
            </a:r>
            <a:endParaRPr lang="zh-TW" altLang="en-US" sz="2400" dirty="0">
              <a:solidFill>
                <a:srgbClr val="FF0000"/>
              </a:solidFill>
              <a:latin typeface="王漢宗特黑體繁" panose="02000500000000000000" pitchFamily="2" charset="-120"/>
              <a:ea typeface="王漢宗特黑體繁" panose="02000500000000000000" pitchFamily="2" charset="-120"/>
            </a:endParaRP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D410175B-0325-16B7-2AC4-E29858844C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23088" y="4244297"/>
            <a:ext cx="1766830" cy="2012844"/>
          </a:xfrm>
          <a:prstGeom prst="rect">
            <a:avLst/>
          </a:prstGeom>
        </p:spPr>
      </p:pic>
      <p:sp>
        <p:nvSpPr>
          <p:cNvPr id="3" name="右大括弧 2"/>
          <p:cNvSpPr/>
          <p:nvPr/>
        </p:nvSpPr>
        <p:spPr>
          <a:xfrm>
            <a:off x="5970465" y="2866623"/>
            <a:ext cx="877824" cy="2756937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2542637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1_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632</TotalTime>
  <Words>380</Words>
  <Application>Microsoft Office PowerPoint</Application>
  <PresentationFormat>寬螢幕</PresentationFormat>
  <Paragraphs>71</Paragraphs>
  <Slides>15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15</vt:i4>
      </vt:variant>
    </vt:vector>
  </HeadingPairs>
  <TitlesOfParts>
    <vt:vector size="29" baseType="lpstr">
      <vt:lpstr>王漢宗特黑體繁</vt:lpstr>
      <vt:lpstr>王漢宗綜藝體繁</vt:lpstr>
      <vt:lpstr>華康POP1體W7</vt:lpstr>
      <vt:lpstr>華康粗明體</vt:lpstr>
      <vt:lpstr>華康細明體</vt:lpstr>
      <vt:lpstr>微軟正黑體</vt:lpstr>
      <vt:lpstr>新細明體</vt:lpstr>
      <vt:lpstr>Arial</vt:lpstr>
      <vt:lpstr>Calibri</vt:lpstr>
      <vt:lpstr>Century Gothic</vt:lpstr>
      <vt:lpstr>Segoe UI</vt:lpstr>
      <vt:lpstr>Wingdings 3</vt:lpstr>
      <vt:lpstr>絲縷</vt:lpstr>
      <vt:lpstr>1_絲縷</vt:lpstr>
      <vt:lpstr>以SDR實現OTSM通訊技術</vt:lpstr>
      <vt:lpstr>目錄</vt:lpstr>
      <vt:lpstr>計劃緣由與目的</vt:lpstr>
      <vt:lpstr>傳送端</vt:lpstr>
      <vt:lpstr>傳送端</vt:lpstr>
      <vt:lpstr>通道設定</vt:lpstr>
      <vt:lpstr>接收端</vt:lpstr>
      <vt:lpstr>接收端</vt:lpstr>
      <vt:lpstr>接收端</vt:lpstr>
      <vt:lpstr>接收端</vt:lpstr>
      <vt:lpstr>結果圖</vt:lpstr>
      <vt:lpstr>結論與貢獻</vt:lpstr>
      <vt:lpstr>工作分配</vt:lpstr>
      <vt:lpstr>參考文獻</vt:lpstr>
      <vt:lpstr>提問環節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以SDR實現OTSM通訊技術</dc:title>
  <dc:creator>wcsp NIU</dc:creator>
  <cp:lastModifiedBy>Niu</cp:lastModifiedBy>
  <cp:revision>20</cp:revision>
  <dcterms:created xsi:type="dcterms:W3CDTF">2024-04-14T09:41:39Z</dcterms:created>
  <dcterms:modified xsi:type="dcterms:W3CDTF">2024-04-16T12:48:24Z</dcterms:modified>
</cp:coreProperties>
</file>