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1" r:id="rId5"/>
    <p:sldId id="258" r:id="rId6"/>
    <p:sldId id="260" r:id="rId7"/>
    <p:sldId id="261" r:id="rId8"/>
    <p:sldId id="262" r:id="rId9"/>
    <p:sldId id="263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Loop.m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分成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Tx.m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Rx.m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SDR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35393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278</Words>
  <Application>Microsoft Office PowerPoint</Application>
  <PresentationFormat>寬螢幕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8</cp:revision>
  <dcterms:created xsi:type="dcterms:W3CDTF">2024-04-14T09:41:39Z</dcterms:created>
  <dcterms:modified xsi:type="dcterms:W3CDTF">2024-04-15T07:58:03Z</dcterms:modified>
</cp:coreProperties>
</file>