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4.emf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smtClean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 smtClean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 smtClean="0">
                <a:latin typeface="+mn-ea"/>
              </a:rPr>
              <a:t>系統並修改</a:t>
            </a:r>
            <a:r>
              <a:rPr lang="en-US" altLang="zh-TW" sz="2400" dirty="0" smtClean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</a:t>
            </a:r>
            <a:r>
              <a:rPr lang="zh-TW" altLang="en-US" sz="2400" dirty="0" smtClean="0">
                <a:latin typeface="+mn-ea"/>
              </a:rPr>
              <a:t>硬體設定。</a:t>
            </a:r>
            <a:endParaRPr lang="zh-TW" altLang="en-US" sz="2400" dirty="0">
              <a:latin typeface="+mn-ea"/>
            </a:endParaRP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</a:t>
            </a:r>
            <a:r>
              <a:rPr lang="zh-TW" altLang="en-US" sz="2400" dirty="0" smtClean="0">
                <a:latin typeface="+mn-ea"/>
              </a:rPr>
              <a:t>不同接收</a:t>
            </a:r>
            <a:r>
              <a:rPr lang="zh-TW" altLang="en-US" sz="2400" dirty="0" smtClean="0">
                <a:latin typeface="+mn-ea"/>
              </a:rPr>
              <a:t>演算法</a:t>
            </a:r>
            <a:r>
              <a:rPr lang="zh-TW" altLang="en-US" sz="2400" dirty="0" smtClean="0">
                <a:latin typeface="+mn-ea"/>
              </a:rPr>
              <a:t>的</a:t>
            </a:r>
            <a:r>
              <a:rPr lang="zh-TW" altLang="en-US" sz="2400" dirty="0">
                <a:latin typeface="+mn-ea"/>
              </a:rPr>
              <a:t>錯誤率比較</a:t>
            </a:r>
            <a:r>
              <a:rPr lang="zh-TW" altLang="en-US" sz="2400" dirty="0" smtClean="0">
                <a:latin typeface="+mn-ea"/>
              </a:rPr>
              <a:t>圖。</a:t>
            </a:r>
            <a:endParaRPr lang="zh-TW" altLang="en-US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拆開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替換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：資料收集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協助通道估測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01" y="2974118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sz="4800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</a:t>
            </a:r>
            <a:r>
              <a:rPr lang="zh-TW" altLang="en-US" sz="2800" dirty="0" smtClean="0"/>
              <a:t>無線</a:t>
            </a:r>
            <a:r>
              <a:rPr lang="en-US" altLang="zh-TW" sz="2800" dirty="0" smtClean="0"/>
              <a:t>(Software </a:t>
            </a:r>
            <a:r>
              <a:rPr lang="en-US" altLang="zh-TW" sz="2800" dirty="0"/>
              <a:t>Defined </a:t>
            </a:r>
            <a:r>
              <a:rPr lang="en-US" altLang="zh-TW" sz="2800" dirty="0" smtClean="0"/>
              <a:t>Radio, SDR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實現</a:t>
            </a:r>
            <a:r>
              <a:rPr lang="zh-TW" altLang="en-US" sz="2800" dirty="0"/>
              <a:t>正交時序複用調製</a:t>
            </a:r>
            <a:r>
              <a:rPr lang="en-US" altLang="zh-TW" sz="2800" dirty="0"/>
              <a:t>(Orthogonal Time Sequency Multiplexing </a:t>
            </a:r>
            <a:r>
              <a:rPr lang="en-US" altLang="zh-TW" sz="2800" dirty="0" smtClean="0"/>
              <a:t>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教授</a:t>
            </a:r>
            <a:r>
              <a:rPr lang="zh-TW" altLang="en-US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僅單人</a:t>
            </a:r>
            <a:r>
              <a:rPr lang="zh-TW" altLang="zh-TW" sz="2800" dirty="0"/>
              <a:t>報告</a:t>
            </a:r>
            <a:endParaRPr lang="en-US" altLang="zh-TW" sz="2800" dirty="0"/>
          </a:p>
          <a:p>
            <a:r>
              <a:rPr lang="zh-TW" altLang="zh-TW" sz="2800" dirty="0"/>
              <a:t>建議過寬的</a:t>
            </a:r>
            <a:r>
              <a:rPr lang="en-US" altLang="zh-TW" sz="2800" dirty="0"/>
              <a:t>(</a:t>
            </a:r>
            <a:r>
              <a:rPr lang="zh-TW" altLang="zh-TW" sz="2800" dirty="0"/>
              <a:t>近代通訊技術</a:t>
            </a:r>
            <a:r>
              <a:rPr lang="en-US" altLang="zh-TW" sz="2800" dirty="0"/>
              <a:t>)</a:t>
            </a:r>
            <a:r>
              <a:rPr lang="zh-TW" altLang="zh-TW" sz="2800" dirty="0"/>
              <a:t>主題稍加微調至明確的</a:t>
            </a:r>
            <a:r>
              <a:rPr lang="zh-TW" altLang="zh-TW" sz="2800" dirty="0"/>
              <a:t>名</a:t>
            </a:r>
            <a:r>
              <a:rPr lang="zh-TW" altLang="en-US" sz="2800" dirty="0"/>
              <a:t>字</a:t>
            </a:r>
            <a:endParaRPr lang="en-US" altLang="zh-TW" sz="2800" dirty="0"/>
          </a:p>
          <a:p>
            <a:r>
              <a:rPr lang="zh-TW" altLang="zh-TW" sz="2800" dirty="0"/>
              <a:t>未把</a:t>
            </a:r>
            <a:r>
              <a:rPr lang="en-US" altLang="zh-TW" sz="2800" dirty="0"/>
              <a:t>SDR</a:t>
            </a:r>
            <a:r>
              <a:rPr lang="zh-TW" altLang="zh-TW" sz="2800" dirty="0"/>
              <a:t>與</a:t>
            </a:r>
            <a:r>
              <a:rPr lang="en-US" altLang="zh-TW" sz="2800" dirty="0"/>
              <a:t>OFDM</a:t>
            </a:r>
            <a:r>
              <a:rPr lang="zh-TW" altLang="zh-TW" sz="2800" dirty="0"/>
              <a:t>及</a:t>
            </a:r>
            <a:r>
              <a:rPr lang="en-US" altLang="zh-TW" sz="2800" dirty="0"/>
              <a:t>OTSM</a:t>
            </a:r>
            <a:r>
              <a:rPr lang="zh-TW" altLang="zh-TW" sz="2800" dirty="0"/>
              <a:t>的關係說明</a:t>
            </a:r>
            <a:r>
              <a:rPr lang="zh-TW" altLang="zh-TW" sz="2800" dirty="0"/>
              <a:t>清楚</a:t>
            </a:r>
            <a:endParaRPr lang="en-US" altLang="zh-TW" sz="2800" dirty="0"/>
          </a:p>
          <a:p>
            <a:r>
              <a:rPr lang="zh-TW" altLang="zh-TW" sz="2800" dirty="0"/>
              <a:t>貢獻未說明清楚</a:t>
            </a:r>
            <a:endParaRPr lang="en-US" altLang="zh-TW" sz="2800" dirty="0"/>
          </a:p>
          <a:p>
            <a:r>
              <a:rPr lang="zh-TW" altLang="zh-TW" sz="2800" dirty="0"/>
              <a:t>建議在成果上能以硬體輸入做</a:t>
            </a:r>
            <a:r>
              <a:rPr lang="zh-TW" altLang="zh-TW" sz="2800" dirty="0" smtClean="0"/>
              <a:t>評估</a:t>
            </a:r>
            <a:endParaRPr lang="en-US" altLang="zh-TW" sz="2800" dirty="0" smtClean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程式碼在網路上可找到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15214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72300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矩形 196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9010169" y="1460131"/>
            <a:ext cx="2603813" cy="51166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469813"/>
            <a:ext cx="7609993" cy="51166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832875"/>
            <a:ext cx="11365228" cy="1138990"/>
            <a:chOff x="497279" y="1421395"/>
            <a:chExt cx="11365228" cy="1138990"/>
          </a:xfrm>
        </p:grpSpPr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2" name="直線單箭頭接點 201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211" idx="3"/>
              <a:endCxn id="271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382056" y="1757813"/>
              <a:ext cx="110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7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21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3" name="拱形 212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4" name="拱形 213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5" name="拱形 214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1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538198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415376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5089469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225" idx="1"/>
            <a:endCxn id="251" idx="3"/>
          </p:cNvCxnSpPr>
          <p:nvPr/>
        </p:nvCxnSpPr>
        <p:spPr>
          <a:xfrm flipH="1" flipV="1">
            <a:off x="8444657" y="5326499"/>
            <a:ext cx="881707" cy="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85785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74665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888416"/>
            <a:ext cx="110331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(WHT)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5023457"/>
            <a:ext cx="268793" cy="573446"/>
            <a:chOff x="4930377" y="4861884"/>
            <a:chExt cx="744592" cy="789989"/>
          </a:xfrm>
        </p:grpSpPr>
        <p:cxnSp>
          <p:nvCxnSpPr>
            <p:cNvPr id="232" name="直線單箭頭接點 231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單箭頭接點 234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2224852"/>
            <a:ext cx="633110" cy="573446"/>
            <a:chOff x="4930377" y="4861884"/>
            <a:chExt cx="744592" cy="789989"/>
          </a:xfrm>
        </p:grpSpPr>
        <p:cxnSp>
          <p:nvCxnSpPr>
            <p:cNvPr id="240" name="直線單箭頭接點 239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單箭頭接點 241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533333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232627" y="5038012"/>
            <a:ext cx="87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8691" y="5217625"/>
            <a:ext cx="828120" cy="240943"/>
          </a:xfrm>
          <a:prstGeom prst="rect">
            <a:avLst/>
          </a:prstGeom>
        </p:spPr>
      </p:pic>
      <p:sp>
        <p:nvSpPr>
          <p:cNvPr id="250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89806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251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567665" y="4846524"/>
            <a:ext cx="87699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104075" y="5330400"/>
            <a:ext cx="11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5140573"/>
            <a:ext cx="320803" cy="573446"/>
            <a:chOff x="4930377" y="4861884"/>
            <a:chExt cx="744592" cy="789989"/>
          </a:xfrm>
        </p:grpSpPr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2252125"/>
            <a:ext cx="807041" cy="573446"/>
            <a:chOff x="4930377" y="4861884"/>
            <a:chExt cx="744592" cy="789989"/>
          </a:xfrm>
        </p:grpSpPr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9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203966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0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203966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271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92425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3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530822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502600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694203"/>
            <a:ext cx="275560" cy="576941"/>
            <a:chOff x="11711604" y="2739716"/>
            <a:chExt cx="275560" cy="576941"/>
          </a:xfrm>
        </p:grpSpPr>
        <p:sp>
          <p:nvSpPr>
            <p:cNvPr id="276" name="拱形 275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7" name="拱形 276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8" name="拱形 277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02505" y="247915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29619" y="5040393"/>
            <a:ext cx="341619" cy="573446"/>
            <a:chOff x="4930377" y="4861884"/>
            <a:chExt cx="744592" cy="789989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9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87678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  <p:sp>
        <p:nvSpPr>
          <p:cNvPr id="290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038653" y="4842539"/>
            <a:ext cx="998958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pic>
        <p:nvPicPr>
          <p:cNvPr id="291" name="圖片 290">
            <a:extLst>
              <a:ext uri="{FF2B5EF4-FFF2-40B4-BE49-F238E27FC236}">
                <a16:creationId xmlns:a16="http://schemas.microsoft.com/office/drawing/2014/main" id="{FC08A4FC-5F3F-1774-086A-44A2AEBDC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58558" y="5187757"/>
            <a:ext cx="828120" cy="240943"/>
          </a:xfrm>
          <a:prstGeom prst="rect">
            <a:avLst/>
          </a:prstGeom>
        </p:spPr>
      </p:pic>
      <p:sp>
        <p:nvSpPr>
          <p:cNvPr id="292" name="矩形: 圓角 78">
            <a:extLst>
              <a:ext uri="{FF2B5EF4-FFF2-40B4-BE49-F238E27FC236}">
                <a16:creationId xmlns:a16="http://schemas.microsoft.com/office/drawing/2014/main" id="{E74EDA61-DC81-BAB1-6836-7E2FBC8B107F}"/>
              </a:ext>
            </a:extLst>
          </p:cNvPr>
          <p:cNvSpPr/>
          <p:nvPr/>
        </p:nvSpPr>
        <p:spPr>
          <a:xfrm>
            <a:off x="6339496" y="4857858"/>
            <a:ext cx="1010394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Chanel Estimation(CFO)</a:t>
            </a: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1029</Words>
  <Application>Microsoft Office PowerPoint</Application>
  <PresentationFormat>寬螢幕</PresentationFormat>
  <Paragraphs>175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Segoe UI</vt:lpstr>
      <vt:lpstr>Wingdings 3</vt:lpstr>
      <vt:lpstr>標楷體</vt:lpstr>
      <vt:lpstr>絲縷</vt:lpstr>
      <vt:lpstr>以 SDR 實現 OTSM 通訊技術</vt:lpstr>
      <vt:lpstr>目錄</vt:lpstr>
      <vt:lpstr>計劃緣由與目的</vt:lpstr>
      <vt:lpstr>教授提問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56</cp:revision>
  <dcterms:created xsi:type="dcterms:W3CDTF">2024-04-14T09:41:39Z</dcterms:created>
  <dcterms:modified xsi:type="dcterms:W3CDTF">2024-04-18T09:42:23Z</dcterms:modified>
</cp:coreProperties>
</file>