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1BEFF-2CDC-453C-8E22-E6758267B1F9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4FF88-8FD6-5435-2600-DF95F665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58796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9E497-3994-6770-DFF6-1F2554357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604865"/>
            <a:ext cx="9864456" cy="4306357"/>
          </a:xfrm>
        </p:spPr>
        <p:txBody>
          <a:bodyPr/>
          <a:lstStyle/>
          <a:p>
            <a:r>
              <a:rPr lang="en-US" altLang="zh-TW" dirty="0"/>
              <a:t>1.</a:t>
            </a:r>
          </a:p>
          <a:p>
            <a:r>
              <a:rPr lang="en-US" altLang="zh-TW" dirty="0"/>
              <a:t>2.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54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0825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144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745708" y="1877009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/>
              <a:t>}</a:t>
            </a:r>
            <a:endParaRPr lang="zh-TW" altLang="en-US" sz="25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7202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244297"/>
            <a:ext cx="1766830" cy="201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A74D0-3FFA-31CD-179C-48E9DA04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2" y="1877009"/>
            <a:ext cx="3454062" cy="1071464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CEE5A380-8678-4471-3541-C7016A64F7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18529" y="1847830"/>
            <a:ext cx="642720" cy="564906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4816779" y="163431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4831800" y="1945617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329D241-C737-3D40-37DB-5A4CCEFB9A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8043" y="2130283"/>
            <a:ext cx="1513207" cy="522430"/>
          </a:xfrm>
          <a:prstGeom prst="bentConnector3">
            <a:avLst>
              <a:gd name="adj1" fmla="val 14237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146</Words>
  <Application>Microsoft Office PowerPoint</Application>
  <PresentationFormat>寬螢幕</PresentationFormat>
  <Paragraphs>38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王漢宗特黑體繁</vt:lpstr>
      <vt:lpstr>王漢宗綜藝體繁</vt:lpstr>
      <vt:lpstr>華康POP1體W7</vt:lpstr>
      <vt:lpstr>Arial</vt:lpstr>
      <vt:lpstr>Century Gothic</vt:lpstr>
      <vt:lpstr>Wingdings 3</vt:lpstr>
      <vt:lpstr>絲縷</vt:lpstr>
      <vt:lpstr>以SDR實現OTSM通訊技術</vt:lpstr>
      <vt:lpstr>目錄</vt:lpstr>
      <vt:lpstr>接收端</vt:lpstr>
      <vt:lpstr>接收端</vt:lpstr>
      <vt:lpstr>接收端</vt:lpstr>
      <vt:lpstr>接收端</vt:lpstr>
      <vt:lpstr>結果圖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wcsp NIU</cp:lastModifiedBy>
  <cp:revision>4</cp:revision>
  <dcterms:created xsi:type="dcterms:W3CDTF">2024-04-14T09:41:39Z</dcterms:created>
  <dcterms:modified xsi:type="dcterms:W3CDTF">2024-04-14T14:16:39Z</dcterms:modified>
</cp:coreProperties>
</file>