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5" r:id="rId4"/>
    <p:sldId id="273" r:id="rId5"/>
    <p:sldId id="274" r:id="rId6"/>
    <p:sldId id="281" r:id="rId7"/>
    <p:sldId id="276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C185C-1C2F-43C5-B3F7-03E2FD8DCA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3F3D73-4163-460C-825F-AB90F0BD274A}">
      <dgm:prSet phldrT="[文字]"/>
      <dgm:spPr/>
      <dgm:t>
        <a:bodyPr/>
        <a:lstStyle/>
        <a:p>
          <a:r>
            <a:rPr lang="zh-TW" altLang="en-US" dirty="0"/>
            <a:t>切割資料</a:t>
          </a:r>
        </a:p>
      </dgm:t>
    </dgm:pt>
    <dgm:pt modelId="{00E5234B-BC00-402C-A4DC-5B7D87217C7B}" type="par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510E1544-9B0B-4E5E-A21A-74C154EC99BB}" type="sib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2F0BB623-C310-4F34-A614-8383840D288F}">
      <dgm:prSet phldrT="[文字]"/>
      <dgm:spPr/>
      <dgm:t>
        <a:bodyPr/>
        <a:lstStyle/>
        <a:p>
          <a:r>
            <a:rPr lang="zh-TW" altLang="en-US" dirty="0"/>
            <a:t>調變</a:t>
          </a:r>
        </a:p>
      </dgm:t>
    </dgm:pt>
    <dgm:pt modelId="{7FEA6977-7515-40FE-8B46-76C8A4B4FEBC}" type="par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B3ED31B1-2659-4ACB-A056-32D27D08A6EF}" type="sib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94E5E8AF-0109-41B5-AD0E-4DA7AD85FEFD}">
      <dgm:prSet phldrT="[文字]"/>
      <dgm:spPr/>
      <dgm:t>
        <a:bodyPr/>
        <a:lstStyle/>
        <a:p>
          <a:r>
            <a:rPr lang="en-US" altLang="zh-TW" dirty="0"/>
            <a:t>PILOT&amp;SYNC</a:t>
          </a:r>
          <a:endParaRPr lang="zh-TW" altLang="en-US" dirty="0"/>
        </a:p>
      </dgm:t>
    </dgm:pt>
    <dgm:pt modelId="{4B4731E8-B722-4A8D-879D-71D770D64E16}" type="par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5EDB3883-65F1-43C5-B2B6-715EFF19ECC3}" type="sib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0845D703-486E-420E-9274-3700A0D2E42F}" type="pres">
      <dgm:prSet presAssocID="{D14C185C-1C2F-43C5-B3F7-03E2FD8DCA20}" presName="Name0" presStyleCnt="0">
        <dgm:presLayoutVars>
          <dgm:dir/>
          <dgm:resizeHandles val="exact"/>
        </dgm:presLayoutVars>
      </dgm:prSet>
      <dgm:spPr/>
    </dgm:pt>
    <dgm:pt modelId="{2CE79DA6-23CB-40EF-B25E-2E7E21767DB0}" type="pres">
      <dgm:prSet presAssocID="{373F3D73-4163-460C-825F-AB90F0BD274A}" presName="node" presStyleLbl="node1" presStyleIdx="0" presStyleCnt="3">
        <dgm:presLayoutVars>
          <dgm:bulletEnabled val="1"/>
        </dgm:presLayoutVars>
      </dgm:prSet>
      <dgm:spPr/>
    </dgm:pt>
    <dgm:pt modelId="{5DCD91DB-AEF7-4C9B-BD53-8B818AE7A5C2}" type="pres">
      <dgm:prSet presAssocID="{510E1544-9B0B-4E5E-A21A-74C154EC99BB}" presName="sibTrans" presStyleLbl="sibTrans2D1" presStyleIdx="0" presStyleCnt="2"/>
      <dgm:spPr/>
    </dgm:pt>
    <dgm:pt modelId="{3053149E-F4D6-4274-BA65-86C7B0CA7EE2}" type="pres">
      <dgm:prSet presAssocID="{510E1544-9B0B-4E5E-A21A-74C154EC99BB}" presName="connectorText" presStyleLbl="sibTrans2D1" presStyleIdx="0" presStyleCnt="2"/>
      <dgm:spPr/>
    </dgm:pt>
    <dgm:pt modelId="{501B0B5C-0A9B-4712-8139-5AB722F892AE}" type="pres">
      <dgm:prSet presAssocID="{2F0BB623-C310-4F34-A614-8383840D288F}" presName="node" presStyleLbl="node1" presStyleIdx="1" presStyleCnt="3">
        <dgm:presLayoutVars>
          <dgm:bulletEnabled val="1"/>
        </dgm:presLayoutVars>
      </dgm:prSet>
      <dgm:spPr/>
    </dgm:pt>
    <dgm:pt modelId="{4C06B492-B4CF-4662-994E-B742043CDBA6}" type="pres">
      <dgm:prSet presAssocID="{B3ED31B1-2659-4ACB-A056-32D27D08A6EF}" presName="sibTrans" presStyleLbl="sibTrans2D1" presStyleIdx="1" presStyleCnt="2"/>
      <dgm:spPr/>
    </dgm:pt>
    <dgm:pt modelId="{715D3F0F-C5CB-406C-9764-737C7C1638E6}" type="pres">
      <dgm:prSet presAssocID="{B3ED31B1-2659-4ACB-A056-32D27D08A6EF}" presName="connectorText" presStyleLbl="sibTrans2D1" presStyleIdx="1" presStyleCnt="2"/>
      <dgm:spPr/>
    </dgm:pt>
    <dgm:pt modelId="{F8307AB0-8E3F-4030-91DA-849DB5B98DC2}" type="pres">
      <dgm:prSet presAssocID="{94E5E8AF-0109-41B5-AD0E-4DA7AD85FEFD}" presName="node" presStyleLbl="node1" presStyleIdx="2" presStyleCnt="3">
        <dgm:presLayoutVars>
          <dgm:bulletEnabled val="1"/>
        </dgm:presLayoutVars>
      </dgm:prSet>
      <dgm:spPr/>
    </dgm:pt>
  </dgm:ptLst>
  <dgm:cxnLst>
    <dgm:cxn modelId="{24755E3E-C775-4F43-94FB-4C706A911360}" type="presOf" srcId="{B3ED31B1-2659-4ACB-A056-32D27D08A6EF}" destId="{4C06B492-B4CF-4662-994E-B742043CDBA6}" srcOrd="0" destOrd="0" presId="urn:microsoft.com/office/officeart/2005/8/layout/process1"/>
    <dgm:cxn modelId="{783D2856-2CC3-47A0-AB40-5DBEC579208A}" type="presOf" srcId="{D14C185C-1C2F-43C5-B3F7-03E2FD8DCA20}" destId="{0845D703-486E-420E-9274-3700A0D2E42F}" srcOrd="0" destOrd="0" presId="urn:microsoft.com/office/officeart/2005/8/layout/process1"/>
    <dgm:cxn modelId="{ED6A0291-B8AD-4213-AF49-B17AF0DD26FB}" type="presOf" srcId="{373F3D73-4163-460C-825F-AB90F0BD274A}" destId="{2CE79DA6-23CB-40EF-B25E-2E7E21767DB0}" srcOrd="0" destOrd="0" presId="urn:microsoft.com/office/officeart/2005/8/layout/process1"/>
    <dgm:cxn modelId="{F6F31997-62E6-4170-BF59-BE34A1A74105}" srcId="{D14C185C-1C2F-43C5-B3F7-03E2FD8DCA20}" destId="{2F0BB623-C310-4F34-A614-8383840D288F}" srcOrd="1" destOrd="0" parTransId="{7FEA6977-7515-40FE-8B46-76C8A4B4FEBC}" sibTransId="{B3ED31B1-2659-4ACB-A056-32D27D08A6EF}"/>
    <dgm:cxn modelId="{842B5DB3-BFAF-46D0-84BB-E28431233374}" srcId="{D14C185C-1C2F-43C5-B3F7-03E2FD8DCA20}" destId="{373F3D73-4163-460C-825F-AB90F0BD274A}" srcOrd="0" destOrd="0" parTransId="{00E5234B-BC00-402C-A4DC-5B7D87217C7B}" sibTransId="{510E1544-9B0B-4E5E-A21A-74C154EC99BB}"/>
    <dgm:cxn modelId="{F0E147BA-BB1F-4975-8167-3A41330F994E}" type="presOf" srcId="{B3ED31B1-2659-4ACB-A056-32D27D08A6EF}" destId="{715D3F0F-C5CB-406C-9764-737C7C1638E6}" srcOrd="1" destOrd="0" presId="urn:microsoft.com/office/officeart/2005/8/layout/process1"/>
    <dgm:cxn modelId="{CCD4CFC3-8CB9-4BD5-B289-EB24AA63AAFC}" type="presOf" srcId="{510E1544-9B0B-4E5E-A21A-74C154EC99BB}" destId="{5DCD91DB-AEF7-4C9B-BD53-8B818AE7A5C2}" srcOrd="0" destOrd="0" presId="urn:microsoft.com/office/officeart/2005/8/layout/process1"/>
    <dgm:cxn modelId="{18AB6BD2-D883-4837-90CD-D004B6890F8F}" srcId="{D14C185C-1C2F-43C5-B3F7-03E2FD8DCA20}" destId="{94E5E8AF-0109-41B5-AD0E-4DA7AD85FEFD}" srcOrd="2" destOrd="0" parTransId="{4B4731E8-B722-4A8D-879D-71D770D64E16}" sibTransId="{5EDB3883-65F1-43C5-B2B6-715EFF19ECC3}"/>
    <dgm:cxn modelId="{FC026DDC-6B9B-4E3A-ADF6-C724CBB2F3D0}" type="presOf" srcId="{94E5E8AF-0109-41B5-AD0E-4DA7AD85FEFD}" destId="{F8307AB0-8E3F-4030-91DA-849DB5B98DC2}" srcOrd="0" destOrd="0" presId="urn:microsoft.com/office/officeart/2005/8/layout/process1"/>
    <dgm:cxn modelId="{8F64F8E6-C469-43B5-B5E8-EC3AE35AB88C}" type="presOf" srcId="{2F0BB623-C310-4F34-A614-8383840D288F}" destId="{501B0B5C-0A9B-4712-8139-5AB722F892AE}" srcOrd="0" destOrd="0" presId="urn:microsoft.com/office/officeart/2005/8/layout/process1"/>
    <dgm:cxn modelId="{D1F5C7F5-FF31-49AC-8A04-274782995C75}" type="presOf" srcId="{510E1544-9B0B-4E5E-A21A-74C154EC99BB}" destId="{3053149E-F4D6-4274-BA65-86C7B0CA7EE2}" srcOrd="1" destOrd="0" presId="urn:microsoft.com/office/officeart/2005/8/layout/process1"/>
    <dgm:cxn modelId="{FAFBA5ED-5A37-4064-B4A2-75A971CC3268}" type="presParOf" srcId="{0845D703-486E-420E-9274-3700A0D2E42F}" destId="{2CE79DA6-23CB-40EF-B25E-2E7E21767DB0}" srcOrd="0" destOrd="0" presId="urn:microsoft.com/office/officeart/2005/8/layout/process1"/>
    <dgm:cxn modelId="{B192C275-C3F4-4265-AADD-2C1838C8AD5A}" type="presParOf" srcId="{0845D703-486E-420E-9274-3700A0D2E42F}" destId="{5DCD91DB-AEF7-4C9B-BD53-8B818AE7A5C2}" srcOrd="1" destOrd="0" presId="urn:microsoft.com/office/officeart/2005/8/layout/process1"/>
    <dgm:cxn modelId="{96819B01-F420-4E26-A327-E989DB4F7FB8}" type="presParOf" srcId="{5DCD91DB-AEF7-4C9B-BD53-8B818AE7A5C2}" destId="{3053149E-F4D6-4274-BA65-86C7B0CA7EE2}" srcOrd="0" destOrd="0" presId="urn:microsoft.com/office/officeart/2005/8/layout/process1"/>
    <dgm:cxn modelId="{FA65F66D-55B7-40AA-A051-941C87977DA4}" type="presParOf" srcId="{0845D703-486E-420E-9274-3700A0D2E42F}" destId="{501B0B5C-0A9B-4712-8139-5AB722F892AE}" srcOrd="2" destOrd="0" presId="urn:microsoft.com/office/officeart/2005/8/layout/process1"/>
    <dgm:cxn modelId="{11C80121-9C15-491C-88B4-A1C4678D422F}" type="presParOf" srcId="{0845D703-486E-420E-9274-3700A0D2E42F}" destId="{4C06B492-B4CF-4662-994E-B742043CDBA6}" srcOrd="3" destOrd="0" presId="urn:microsoft.com/office/officeart/2005/8/layout/process1"/>
    <dgm:cxn modelId="{43DF91D9-581F-41AF-9C44-B3C00085AC2A}" type="presParOf" srcId="{4C06B492-B4CF-4662-994E-B742043CDBA6}" destId="{715D3F0F-C5CB-406C-9764-737C7C1638E6}" srcOrd="0" destOrd="0" presId="urn:microsoft.com/office/officeart/2005/8/layout/process1"/>
    <dgm:cxn modelId="{E5696B06-0D4E-44D4-9E1F-DC5283E88D84}" type="presParOf" srcId="{0845D703-486E-420E-9274-3700A0D2E42F}" destId="{F8307AB0-8E3F-4030-91DA-849DB5B98DC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79DA6-23CB-40EF-B25E-2E7E21767DB0}">
      <dsp:nvSpPr>
        <dsp:cNvPr id="0" name=""/>
        <dsp:cNvSpPr/>
      </dsp:nvSpPr>
      <dsp:spPr>
        <a:xfrm>
          <a:off x="7835" y="1186514"/>
          <a:ext cx="2342033" cy="140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 dirty="0"/>
            <a:t>切割資料</a:t>
          </a:r>
        </a:p>
      </dsp:txBody>
      <dsp:txXfrm>
        <a:off x="48992" y="1227671"/>
        <a:ext cx="2259719" cy="1322906"/>
      </dsp:txXfrm>
    </dsp:sp>
    <dsp:sp modelId="{5DCD91DB-AEF7-4C9B-BD53-8B818AE7A5C2}">
      <dsp:nvSpPr>
        <dsp:cNvPr id="0" name=""/>
        <dsp:cNvSpPr/>
      </dsp:nvSpPr>
      <dsp:spPr>
        <a:xfrm>
          <a:off x="2584072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2584072" y="1714877"/>
        <a:ext cx="347558" cy="348494"/>
      </dsp:txXfrm>
    </dsp:sp>
    <dsp:sp modelId="{501B0B5C-0A9B-4712-8139-5AB722F892AE}">
      <dsp:nvSpPr>
        <dsp:cNvPr id="0" name=""/>
        <dsp:cNvSpPr/>
      </dsp:nvSpPr>
      <dsp:spPr>
        <a:xfrm>
          <a:off x="3286683" y="1186514"/>
          <a:ext cx="2342033" cy="140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 dirty="0"/>
            <a:t>調變</a:t>
          </a:r>
        </a:p>
      </dsp:txBody>
      <dsp:txXfrm>
        <a:off x="3327840" y="1227671"/>
        <a:ext cx="2259719" cy="1322906"/>
      </dsp:txXfrm>
    </dsp:sp>
    <dsp:sp modelId="{4C06B492-B4CF-4662-994E-B742043CDBA6}">
      <dsp:nvSpPr>
        <dsp:cNvPr id="0" name=""/>
        <dsp:cNvSpPr/>
      </dsp:nvSpPr>
      <dsp:spPr>
        <a:xfrm>
          <a:off x="5862920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5862920" y="1714877"/>
        <a:ext cx="347558" cy="348494"/>
      </dsp:txXfrm>
    </dsp:sp>
    <dsp:sp modelId="{F8307AB0-8E3F-4030-91DA-849DB5B98DC2}">
      <dsp:nvSpPr>
        <dsp:cNvPr id="0" name=""/>
        <dsp:cNvSpPr/>
      </dsp:nvSpPr>
      <dsp:spPr>
        <a:xfrm>
          <a:off x="6565530" y="1186514"/>
          <a:ext cx="2342033" cy="140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/>
            <a:t>PILOT&amp;SYNC</a:t>
          </a:r>
          <a:endParaRPr lang="zh-TW" altLang="en-US" sz="2700" kern="1200" dirty="0"/>
        </a:p>
      </dsp:txBody>
      <dsp:txXfrm>
        <a:off x="6606687" y="1227671"/>
        <a:ext cx="2259719" cy="1322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09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37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17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319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485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954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38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67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4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00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70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67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01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11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2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88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30CF-0C44-4B71-848F-A2D8ACDC8915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EB7793-77A6-4018-814D-A02DEC357C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57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0B47B-5EB0-451A-9039-D13992A40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ABDF67-D703-4C92-816C-C5E912B41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4459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C608C-784B-4B0E-8728-FC6EF91B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E4C15-3957-47E3-AE62-C3DDF597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70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提問環節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3D2E2-5B0B-4CDD-9516-CD2B42B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原始功能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........................................8-10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.....................................11-12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........................................13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..........................................14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.......................................15-16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2CE09-D82C-4A70-8081-9DE1F55F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計劃緣由與目的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0E2E5-4FDC-4518-A918-430EA81E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隨著通信技術不斷的進步，從有線到無線通信，為了能夠節省有限的頻寬資源、提供高質量通信服務並能抵抗頻率選擇性衰減通道，運用軟體定義無線電（</a:t>
            </a:r>
            <a:r>
              <a:rPr lang="en-US" altLang="zh-TW" sz="2800" dirty="0"/>
              <a:t>Software Defined Radio</a:t>
            </a:r>
            <a:r>
              <a:rPr lang="zh-TW" altLang="en-US" sz="2800" dirty="0"/>
              <a:t>）實現正交分頻多工 </a:t>
            </a:r>
            <a:r>
              <a:rPr lang="en-US" altLang="zh-TW" sz="2800" dirty="0"/>
              <a:t>(Orthogonal frequency-division multiplexing)</a:t>
            </a:r>
            <a:r>
              <a:rPr lang="zh-TW" altLang="en-US" sz="2800" dirty="0"/>
              <a:t>技術。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250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B63AF-A924-4671-9974-B3759C22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華康超黑體" panose="020B0C09000000000000" pitchFamily="49" charset="-120"/>
                <a:ea typeface="華康超黑體" panose="020B0C09000000000000" pitchFamily="49" charset="-120"/>
              </a:rPr>
              <a:t>序言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6FA00B-1E60-4B32-B7B6-99DAC511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550" y="1736034"/>
            <a:ext cx="8915400" cy="3777622"/>
          </a:xfrm>
        </p:spPr>
        <p:txBody>
          <a:bodyPr/>
          <a:lstStyle/>
          <a:p>
            <a:r>
              <a:rPr lang="zh-TW" altLang="en-US" sz="2800" dirty="0"/>
              <a:t>本文介紹以</a:t>
            </a:r>
            <a:r>
              <a:rPr lang="en-US" altLang="zh-TW" sz="2800" dirty="0"/>
              <a:t>SDR</a:t>
            </a:r>
            <a:r>
              <a:rPr lang="zh-TW" altLang="en-US" sz="2800" dirty="0"/>
              <a:t>實現</a:t>
            </a:r>
            <a:r>
              <a:rPr lang="en-US" altLang="zh-TW" sz="2800" dirty="0"/>
              <a:t>OTSM</a:t>
            </a:r>
            <a:r>
              <a:rPr lang="zh-TW" altLang="en-US" sz="2800" dirty="0"/>
              <a:t>通訊無線技術的期末專題報告。</a:t>
            </a:r>
          </a:p>
          <a:p>
            <a:r>
              <a:rPr lang="zh-TW" altLang="en-US" sz="2800" dirty="0"/>
              <a:t>首先，我們將介紹一些基礎概念，並在中間比較與</a:t>
            </a:r>
            <a:r>
              <a:rPr lang="en-US" altLang="zh-TW" sz="2800" dirty="0"/>
              <a:t>OTSM</a:t>
            </a:r>
            <a:r>
              <a:rPr lang="zh-TW" altLang="en-US" sz="2800" dirty="0"/>
              <a:t>，最後展現成果與貢獻。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78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AD47B78-77F2-499C-AD2A-AB3EC8366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90067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/>
          <a:lstStyle/>
          <a:p>
            <a:r>
              <a:rPr lang="zh-TW" altLang="en-US" dirty="0"/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RX1_GAIN_MODE: Manual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建議使用以利觀察信號變動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接收端增益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1~50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最大值≤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74dBm)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02" y="850154"/>
            <a:ext cx="8911687" cy="1028355"/>
          </a:xfrm>
        </p:spPr>
        <p:txBody>
          <a:bodyPr/>
          <a:lstStyle/>
          <a:p>
            <a:pPr algn="ctr"/>
            <a:r>
              <a:rPr lang="zh-TW" altLang="en-US" dirty="0"/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萬子謙：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版本控制、修改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OFDM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同步程式、創建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.mat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使資料能被保存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陳昱升：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將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Loop.m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分成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Tx.m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與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Rx.m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陳軍銓：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新增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BER.m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、新增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DataAnalysis.m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、新增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figplusfig.m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陳建霖：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SDR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資料查詢、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OFDM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資料查詢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姚辰彥：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卓家葳：</a:t>
            </a:r>
            <a:endParaRPr lang="en-US" altLang="zh-TW" sz="4000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lvl="0"/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376</Words>
  <Application>Microsoft Office PowerPoint</Application>
  <PresentationFormat>寬螢幕</PresentationFormat>
  <Paragraphs>35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微軟正黑體</vt:lpstr>
      <vt:lpstr>Arial</vt:lpstr>
      <vt:lpstr>Century Gothic</vt:lpstr>
      <vt:lpstr>Segoe UI</vt:lpstr>
      <vt:lpstr>Wingdings 3</vt:lpstr>
      <vt:lpstr>華康粗明體</vt:lpstr>
      <vt:lpstr>華康細明體</vt:lpstr>
      <vt:lpstr>華康超黑體</vt:lpstr>
      <vt:lpstr>絲縷</vt:lpstr>
      <vt:lpstr>PowerPoint 簡報</vt:lpstr>
      <vt:lpstr>目錄</vt:lpstr>
      <vt:lpstr>計劃緣由與目的</vt:lpstr>
      <vt:lpstr>序言</vt:lpstr>
      <vt:lpstr>PowerPoint 簡報</vt:lpstr>
      <vt:lpstr>通道設定</vt:lpstr>
      <vt:lpstr>結論與貢獻</vt:lpstr>
      <vt:lpstr>工作分配</vt:lpstr>
      <vt:lpstr>參考文獻</vt:lpstr>
      <vt:lpstr>參考文獻</vt:lpstr>
      <vt:lpstr>提問環節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2024-04-14T13:23:12Z</dcterms:created>
  <dcterms:modified xsi:type="dcterms:W3CDTF">2024-04-14T14:18:03Z</dcterms:modified>
</cp:coreProperties>
</file>