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0" r:id="rId2"/>
  </p:sldMasterIdLst>
  <p:notesMasterIdLst>
    <p:notesMasterId r:id="rId35"/>
  </p:notesMasterIdLst>
  <p:sldIdLst>
    <p:sldId id="328" r:id="rId3"/>
    <p:sldId id="330" r:id="rId4"/>
    <p:sldId id="331" r:id="rId5"/>
    <p:sldId id="332" r:id="rId6"/>
    <p:sldId id="295" r:id="rId7"/>
    <p:sldId id="257" r:id="rId8"/>
    <p:sldId id="335" r:id="rId9"/>
    <p:sldId id="324" r:id="rId10"/>
    <p:sldId id="311" r:id="rId11"/>
    <p:sldId id="308" r:id="rId12"/>
    <p:sldId id="278" r:id="rId13"/>
    <p:sldId id="325" r:id="rId14"/>
    <p:sldId id="261" r:id="rId15"/>
    <p:sldId id="310" r:id="rId16"/>
    <p:sldId id="333" r:id="rId17"/>
    <p:sldId id="326" r:id="rId18"/>
    <p:sldId id="336" r:id="rId19"/>
    <p:sldId id="339" r:id="rId20"/>
    <p:sldId id="338" r:id="rId21"/>
    <p:sldId id="341" r:id="rId22"/>
    <p:sldId id="340" r:id="rId23"/>
    <p:sldId id="272" r:id="rId24"/>
    <p:sldId id="345" r:id="rId25"/>
    <p:sldId id="346" r:id="rId26"/>
    <p:sldId id="347" r:id="rId27"/>
    <p:sldId id="348" r:id="rId28"/>
    <p:sldId id="342" r:id="rId29"/>
    <p:sldId id="343" r:id="rId30"/>
    <p:sldId id="344" r:id="rId31"/>
    <p:sldId id="349" r:id="rId32"/>
    <p:sldId id="350" r:id="rId33"/>
    <p:sldId id="288" r:id="rId34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0D591"/>
    <a:srgbClr val="3366FF"/>
    <a:srgbClr val="0066FF"/>
    <a:srgbClr val="0099FF"/>
    <a:srgbClr val="F0AD04"/>
    <a:srgbClr val="FFFFB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4" autoAdjust="0"/>
    <p:restoredTop sz="81206" autoAdjust="0"/>
  </p:normalViewPr>
  <p:slideViewPr>
    <p:cSldViewPr>
      <p:cViewPr varScale="1">
        <p:scale>
          <a:sx n="81" d="100"/>
          <a:sy n="81" d="100"/>
        </p:scale>
        <p:origin x="9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2136D-03E1-4FD0-96B9-760421B23790}" type="doc">
      <dgm:prSet loTypeId="urn:microsoft.com/office/officeart/2005/8/layout/hierarchy2" loCatId="hierarchy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A3324946-92E9-4FE1-827A-ACD16D6B5839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计算机组成原理</a:t>
          </a:r>
        </a:p>
      </dgm:t>
    </dgm:pt>
    <dgm:pt modelId="{01A80FA0-F8CA-443B-AEF1-EFD3F4B2F028}" type="parTrans" cxnId="{06D7662C-E307-4031-8980-6FF8D450812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6DA8AE6-4A5E-480B-B956-EDA5A2AF23F1}" type="sibTrans" cxnId="{06D7662C-E307-4031-8980-6FF8D450812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77945EF-1818-4F2B-8359-6D06BFA1EB2C}">
      <dgm:prSet/>
      <dgm:spPr/>
      <dgm:t>
        <a:bodyPr/>
        <a:lstStyle/>
        <a:p>
          <a:r>
            <a:rPr lang="zh-CN" altLang="en-US">
              <a:solidFill>
                <a:schemeClr val="bg1"/>
              </a:solidFill>
            </a:rPr>
            <a:t>存 储 器</a:t>
          </a:r>
          <a:endParaRPr lang="zh-CN" altLang="en-US" dirty="0">
            <a:solidFill>
              <a:schemeClr val="bg1"/>
            </a:solidFill>
          </a:endParaRPr>
        </a:p>
      </dgm:t>
    </dgm:pt>
    <dgm:pt modelId="{3BFC5E31-F8D5-4FEF-B296-D2B3FA9D6E89}" type="parTrans" cxnId="{D54CDAF3-1F28-48DE-A293-1AB4013FE59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BB5E1F3-3AC7-4754-A74D-BE3DB64E1477}" type="sibTrans" cxnId="{D54CDAF3-1F28-48DE-A293-1AB4013FE59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938136B-F5B2-40AC-B2E0-B98D7404BA44}">
      <dgm:prSet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I/O</a:t>
          </a:r>
          <a:r>
            <a:rPr lang="zh-CN" altLang="en-US" dirty="0">
              <a:solidFill>
                <a:schemeClr val="bg1"/>
              </a:solidFill>
            </a:rPr>
            <a:t>输入输出</a:t>
          </a:r>
        </a:p>
      </dgm:t>
    </dgm:pt>
    <dgm:pt modelId="{D9563BBC-BC91-4CEA-A195-E2516A4C6C8D}" type="parTrans" cxnId="{DF8AD22D-58F4-4C59-9C7C-08C7AF035EF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2EA7A1-0176-4336-974F-7B3749F44A58}" type="sibTrans" cxnId="{DF8AD22D-58F4-4C59-9C7C-08C7AF035EF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69EBB3A-E684-4EA8-9937-C02A5E463E4F}">
      <dgm:prSet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CPU </a:t>
          </a:r>
          <a:r>
            <a:rPr lang="zh-CN" altLang="en-US" dirty="0">
              <a:solidFill>
                <a:schemeClr val="bg1"/>
              </a:solidFill>
            </a:rPr>
            <a:t>的结构和功能</a:t>
          </a:r>
        </a:p>
      </dgm:t>
    </dgm:pt>
    <dgm:pt modelId="{BC6BC673-E36A-43A7-8C1D-8DAA4D6E51D7}" type="parTrans" cxnId="{82FBACB1-241A-47AE-A715-4D249F7A8AA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CD508E-ABC7-470A-9B5A-233C92697390}" type="sibTrans" cxnId="{82FBACB1-241A-47AE-A715-4D249F7A8AA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85CF07D-832B-45C3-BB52-DF140E8498C0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系统总线</a:t>
          </a:r>
        </a:p>
      </dgm:t>
    </dgm:pt>
    <dgm:pt modelId="{665883EB-3660-4A58-9CD4-24EFC361BF7D}" type="parTrans" cxnId="{EF6E9B5D-ECBE-4248-96B9-CCEC9EC126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0FEEB11-0486-47A1-A39D-340BDAEF0ABA}" type="sibTrans" cxnId="{EF6E9B5D-ECBE-4248-96B9-CCEC9EC126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EBA99F5-53E5-4ADA-A86D-577FCDDC8AB2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计算机的运算方法</a:t>
          </a:r>
        </a:p>
      </dgm:t>
    </dgm:pt>
    <dgm:pt modelId="{25179334-09E4-4765-90F0-5C2924800015}" type="parTrans" cxnId="{3313ADAE-12C4-47F8-BEB2-87557311F0E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72D9807-A660-46E0-9C1E-C6AF8BA0BE47}" type="sibTrans" cxnId="{3313ADAE-12C4-47F8-BEB2-87557311F0E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BB2D572-8653-4025-B59D-943C207D242D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控制单元的功能与设计</a:t>
          </a:r>
        </a:p>
      </dgm:t>
    </dgm:pt>
    <dgm:pt modelId="{759BE399-F03C-4B7D-B048-D48D91EC71DC}" type="sibTrans" cxnId="{171F0586-01D1-4317-93AD-BD15ABE468B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618944B-7A38-4E34-AB1B-281C214F8BA8}" type="parTrans" cxnId="{171F0586-01D1-4317-93AD-BD15ABE468B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DF4F556-7988-47A2-85F3-AC5FEE0103D1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预备知识</a:t>
          </a:r>
        </a:p>
      </dgm:t>
    </dgm:pt>
    <dgm:pt modelId="{8443BC2B-241E-4846-A955-D30B34A22D73}" type="parTrans" cxnId="{10677CAA-086D-4778-810B-EF842179EA07}">
      <dgm:prSet/>
      <dgm:spPr/>
      <dgm:t>
        <a:bodyPr/>
        <a:lstStyle/>
        <a:p>
          <a:endParaRPr lang="zh-CN" altLang="en-US"/>
        </a:p>
      </dgm:t>
    </dgm:pt>
    <dgm:pt modelId="{4AC8BD6B-FEDE-4388-8895-C3A7B583372A}" type="sibTrans" cxnId="{10677CAA-086D-4778-810B-EF842179EA07}">
      <dgm:prSet/>
      <dgm:spPr/>
      <dgm:t>
        <a:bodyPr/>
        <a:lstStyle/>
        <a:p>
          <a:endParaRPr lang="zh-CN" altLang="en-US"/>
        </a:p>
      </dgm:t>
    </dgm:pt>
    <dgm:pt modelId="{4EB30AEE-EDBB-4373-AD8A-01AB89DB940B}" type="pres">
      <dgm:prSet presAssocID="{D9C2136D-03E1-4FD0-96B9-760421B237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D61313-0D5F-45EE-8C2A-8E8E185450D2}" type="pres">
      <dgm:prSet presAssocID="{A3324946-92E9-4FE1-827A-ACD16D6B5839}" presName="root1" presStyleCnt="0"/>
      <dgm:spPr/>
    </dgm:pt>
    <dgm:pt modelId="{F8533F53-D1ED-4A7B-BF5E-D8C550C5AD04}" type="pres">
      <dgm:prSet presAssocID="{A3324946-92E9-4FE1-827A-ACD16D6B5839}" presName="LevelOneTextNode" presStyleLbl="node0" presStyleIdx="0" presStyleCnt="1" custLinFactNeighborX="-28799" custLinFactNeighborY="6600">
        <dgm:presLayoutVars>
          <dgm:chPref val="3"/>
        </dgm:presLayoutVars>
      </dgm:prSet>
      <dgm:spPr/>
    </dgm:pt>
    <dgm:pt modelId="{8F876C98-4800-4B02-A480-73EA9D1D6206}" type="pres">
      <dgm:prSet presAssocID="{A3324946-92E9-4FE1-827A-ACD16D6B5839}" presName="level2hierChild" presStyleCnt="0"/>
      <dgm:spPr/>
    </dgm:pt>
    <dgm:pt modelId="{A1B96EEB-558D-42E6-B5FF-B0D793D12E33}" type="pres">
      <dgm:prSet presAssocID="{8443BC2B-241E-4846-A955-D30B34A22D73}" presName="conn2-1" presStyleLbl="parChTrans1D2" presStyleIdx="0" presStyleCnt="7"/>
      <dgm:spPr/>
    </dgm:pt>
    <dgm:pt modelId="{89605CA2-3412-47AC-99E7-2710D6A96DF5}" type="pres">
      <dgm:prSet presAssocID="{8443BC2B-241E-4846-A955-D30B34A22D73}" presName="connTx" presStyleLbl="parChTrans1D2" presStyleIdx="0" presStyleCnt="7"/>
      <dgm:spPr/>
    </dgm:pt>
    <dgm:pt modelId="{62CB3084-DF94-4B23-9C77-95B2DD70AC8E}" type="pres">
      <dgm:prSet presAssocID="{6DF4F556-7988-47A2-85F3-AC5FEE0103D1}" presName="root2" presStyleCnt="0"/>
      <dgm:spPr/>
    </dgm:pt>
    <dgm:pt modelId="{2503867E-D5AA-4176-9CA4-D84107132462}" type="pres">
      <dgm:prSet presAssocID="{6DF4F556-7988-47A2-85F3-AC5FEE0103D1}" presName="LevelTwoTextNode" presStyleLbl="node2" presStyleIdx="0" presStyleCnt="7">
        <dgm:presLayoutVars>
          <dgm:chPref val="3"/>
        </dgm:presLayoutVars>
      </dgm:prSet>
      <dgm:spPr/>
    </dgm:pt>
    <dgm:pt modelId="{D3B287B8-DB7A-4D11-996B-BF6BB089CADB}" type="pres">
      <dgm:prSet presAssocID="{6DF4F556-7988-47A2-85F3-AC5FEE0103D1}" presName="level3hierChild" presStyleCnt="0"/>
      <dgm:spPr/>
    </dgm:pt>
    <dgm:pt modelId="{44E04E76-5BD2-4665-A2FD-D7E62D9DE8E0}" type="pres">
      <dgm:prSet presAssocID="{665883EB-3660-4A58-9CD4-24EFC361BF7D}" presName="conn2-1" presStyleLbl="parChTrans1D2" presStyleIdx="1" presStyleCnt="7"/>
      <dgm:spPr/>
    </dgm:pt>
    <dgm:pt modelId="{37EA32A4-03CD-41B3-98CE-363D7B8F57E2}" type="pres">
      <dgm:prSet presAssocID="{665883EB-3660-4A58-9CD4-24EFC361BF7D}" presName="connTx" presStyleLbl="parChTrans1D2" presStyleIdx="1" presStyleCnt="7"/>
      <dgm:spPr/>
    </dgm:pt>
    <dgm:pt modelId="{FF5098B2-55E3-483A-B70E-19BC35A2A18A}" type="pres">
      <dgm:prSet presAssocID="{285CF07D-832B-45C3-BB52-DF140E8498C0}" presName="root2" presStyleCnt="0"/>
      <dgm:spPr/>
    </dgm:pt>
    <dgm:pt modelId="{E144C14C-7E9F-4451-AEF8-530989D9236A}" type="pres">
      <dgm:prSet presAssocID="{285CF07D-832B-45C3-BB52-DF140E8498C0}" presName="LevelTwoTextNode" presStyleLbl="node2" presStyleIdx="1" presStyleCnt="7">
        <dgm:presLayoutVars>
          <dgm:chPref val="3"/>
        </dgm:presLayoutVars>
      </dgm:prSet>
      <dgm:spPr/>
    </dgm:pt>
    <dgm:pt modelId="{C7386FE3-C760-4892-AFAA-94712459FFD7}" type="pres">
      <dgm:prSet presAssocID="{285CF07D-832B-45C3-BB52-DF140E8498C0}" presName="level3hierChild" presStyleCnt="0"/>
      <dgm:spPr/>
    </dgm:pt>
    <dgm:pt modelId="{18B2AD57-031C-4C20-AF0F-417E28C799AD}" type="pres">
      <dgm:prSet presAssocID="{3BFC5E31-F8D5-4FEF-B296-D2B3FA9D6E89}" presName="conn2-1" presStyleLbl="parChTrans1D2" presStyleIdx="2" presStyleCnt="7"/>
      <dgm:spPr/>
    </dgm:pt>
    <dgm:pt modelId="{121C8D2B-3D0B-4EA7-8A85-7CFBFA891A70}" type="pres">
      <dgm:prSet presAssocID="{3BFC5E31-F8D5-4FEF-B296-D2B3FA9D6E89}" presName="connTx" presStyleLbl="parChTrans1D2" presStyleIdx="2" presStyleCnt="7"/>
      <dgm:spPr/>
    </dgm:pt>
    <dgm:pt modelId="{7C0435BF-5E0F-4E8F-8913-517083C76F0A}" type="pres">
      <dgm:prSet presAssocID="{C77945EF-1818-4F2B-8359-6D06BFA1EB2C}" presName="root2" presStyleCnt="0"/>
      <dgm:spPr/>
    </dgm:pt>
    <dgm:pt modelId="{42E7C0E9-C094-48B4-8B9F-7B445E9A4C5D}" type="pres">
      <dgm:prSet presAssocID="{C77945EF-1818-4F2B-8359-6D06BFA1EB2C}" presName="LevelTwoTextNode" presStyleLbl="node2" presStyleIdx="2" presStyleCnt="7">
        <dgm:presLayoutVars>
          <dgm:chPref val="3"/>
        </dgm:presLayoutVars>
      </dgm:prSet>
      <dgm:spPr/>
    </dgm:pt>
    <dgm:pt modelId="{7B478ED5-B684-4A8A-BE57-866E3AE6D69B}" type="pres">
      <dgm:prSet presAssocID="{C77945EF-1818-4F2B-8359-6D06BFA1EB2C}" presName="level3hierChild" presStyleCnt="0"/>
      <dgm:spPr/>
    </dgm:pt>
    <dgm:pt modelId="{6B067DBA-3D76-43D6-8982-B0D6C2D2C165}" type="pres">
      <dgm:prSet presAssocID="{D9563BBC-BC91-4CEA-A195-E2516A4C6C8D}" presName="conn2-1" presStyleLbl="parChTrans1D2" presStyleIdx="3" presStyleCnt="7"/>
      <dgm:spPr/>
    </dgm:pt>
    <dgm:pt modelId="{C733FC61-5A4E-4017-831E-BB5928529EF6}" type="pres">
      <dgm:prSet presAssocID="{D9563BBC-BC91-4CEA-A195-E2516A4C6C8D}" presName="connTx" presStyleLbl="parChTrans1D2" presStyleIdx="3" presStyleCnt="7"/>
      <dgm:spPr/>
    </dgm:pt>
    <dgm:pt modelId="{975945BF-8559-4330-B066-250DC4CDB10D}" type="pres">
      <dgm:prSet presAssocID="{4938136B-F5B2-40AC-B2E0-B98D7404BA44}" presName="root2" presStyleCnt="0"/>
      <dgm:spPr/>
    </dgm:pt>
    <dgm:pt modelId="{40D5EAAD-8AF5-49B3-980D-C9A522979CF4}" type="pres">
      <dgm:prSet presAssocID="{4938136B-F5B2-40AC-B2E0-B98D7404BA44}" presName="LevelTwoTextNode" presStyleLbl="node2" presStyleIdx="3" presStyleCnt="7">
        <dgm:presLayoutVars>
          <dgm:chPref val="3"/>
        </dgm:presLayoutVars>
      </dgm:prSet>
      <dgm:spPr/>
    </dgm:pt>
    <dgm:pt modelId="{C9BBB9A7-9F72-43A5-A225-E01A6AC166C4}" type="pres">
      <dgm:prSet presAssocID="{4938136B-F5B2-40AC-B2E0-B98D7404BA44}" presName="level3hierChild" presStyleCnt="0"/>
      <dgm:spPr/>
    </dgm:pt>
    <dgm:pt modelId="{168E920E-7A76-47BE-95C0-81EE6383B0F2}" type="pres">
      <dgm:prSet presAssocID="{25179334-09E4-4765-90F0-5C2924800015}" presName="conn2-1" presStyleLbl="parChTrans1D2" presStyleIdx="4" presStyleCnt="7"/>
      <dgm:spPr/>
    </dgm:pt>
    <dgm:pt modelId="{A6597E1B-C593-43C5-A216-9D2055BDF425}" type="pres">
      <dgm:prSet presAssocID="{25179334-09E4-4765-90F0-5C2924800015}" presName="connTx" presStyleLbl="parChTrans1D2" presStyleIdx="4" presStyleCnt="7"/>
      <dgm:spPr/>
    </dgm:pt>
    <dgm:pt modelId="{8EAA8DB4-85C3-46A2-8A12-38559624775A}" type="pres">
      <dgm:prSet presAssocID="{8EBA99F5-53E5-4ADA-A86D-577FCDDC8AB2}" presName="root2" presStyleCnt="0"/>
      <dgm:spPr/>
    </dgm:pt>
    <dgm:pt modelId="{69F9D895-DFF5-4EB2-9DC9-6CB76377409C}" type="pres">
      <dgm:prSet presAssocID="{8EBA99F5-53E5-4ADA-A86D-577FCDDC8AB2}" presName="LevelTwoTextNode" presStyleLbl="node2" presStyleIdx="4" presStyleCnt="7">
        <dgm:presLayoutVars>
          <dgm:chPref val="3"/>
        </dgm:presLayoutVars>
      </dgm:prSet>
      <dgm:spPr/>
    </dgm:pt>
    <dgm:pt modelId="{B9DAE059-0D32-41AF-945C-28E8AC5AA2C0}" type="pres">
      <dgm:prSet presAssocID="{8EBA99F5-53E5-4ADA-A86D-577FCDDC8AB2}" presName="level3hierChild" presStyleCnt="0"/>
      <dgm:spPr/>
    </dgm:pt>
    <dgm:pt modelId="{DFE4597B-0813-4B9A-843A-3CFDEB8FBDB1}" type="pres">
      <dgm:prSet presAssocID="{BC6BC673-E36A-43A7-8C1D-8DAA4D6E51D7}" presName="conn2-1" presStyleLbl="parChTrans1D2" presStyleIdx="5" presStyleCnt="7"/>
      <dgm:spPr/>
    </dgm:pt>
    <dgm:pt modelId="{142EFC63-4421-4D3E-85DA-848F15DFD5D5}" type="pres">
      <dgm:prSet presAssocID="{BC6BC673-E36A-43A7-8C1D-8DAA4D6E51D7}" presName="connTx" presStyleLbl="parChTrans1D2" presStyleIdx="5" presStyleCnt="7"/>
      <dgm:spPr/>
    </dgm:pt>
    <dgm:pt modelId="{5B56DBA8-03CA-4981-8646-6FFAA4C16CC1}" type="pres">
      <dgm:prSet presAssocID="{D69EBB3A-E684-4EA8-9937-C02A5E463E4F}" presName="root2" presStyleCnt="0"/>
      <dgm:spPr/>
    </dgm:pt>
    <dgm:pt modelId="{DBD6D606-D53D-4920-A857-3AF657AD647C}" type="pres">
      <dgm:prSet presAssocID="{D69EBB3A-E684-4EA8-9937-C02A5E463E4F}" presName="LevelTwoTextNode" presStyleLbl="node2" presStyleIdx="5" presStyleCnt="7">
        <dgm:presLayoutVars>
          <dgm:chPref val="3"/>
        </dgm:presLayoutVars>
      </dgm:prSet>
      <dgm:spPr/>
    </dgm:pt>
    <dgm:pt modelId="{D80B5D9A-36B1-41E8-B2F6-DB92559940FD}" type="pres">
      <dgm:prSet presAssocID="{D69EBB3A-E684-4EA8-9937-C02A5E463E4F}" presName="level3hierChild" presStyleCnt="0"/>
      <dgm:spPr/>
    </dgm:pt>
    <dgm:pt modelId="{13BD1572-1366-4B7E-B688-3B3FC97E8854}" type="pres">
      <dgm:prSet presAssocID="{4618944B-7A38-4E34-AB1B-281C214F8BA8}" presName="conn2-1" presStyleLbl="parChTrans1D2" presStyleIdx="6" presStyleCnt="7"/>
      <dgm:spPr/>
    </dgm:pt>
    <dgm:pt modelId="{E8735620-0BF4-4AB9-AC39-473E7FC9EFBE}" type="pres">
      <dgm:prSet presAssocID="{4618944B-7A38-4E34-AB1B-281C214F8BA8}" presName="connTx" presStyleLbl="parChTrans1D2" presStyleIdx="6" presStyleCnt="7"/>
      <dgm:spPr/>
    </dgm:pt>
    <dgm:pt modelId="{F3243C36-F183-41A8-BB5F-AF2C8F3D89DE}" type="pres">
      <dgm:prSet presAssocID="{7BB2D572-8653-4025-B59D-943C207D242D}" presName="root2" presStyleCnt="0"/>
      <dgm:spPr/>
    </dgm:pt>
    <dgm:pt modelId="{537DDDBC-24FD-4CF9-B77D-B46C5AF24FA8}" type="pres">
      <dgm:prSet presAssocID="{7BB2D572-8653-4025-B59D-943C207D242D}" presName="LevelTwoTextNode" presStyleLbl="node2" presStyleIdx="6" presStyleCnt="7">
        <dgm:presLayoutVars>
          <dgm:chPref val="3"/>
        </dgm:presLayoutVars>
      </dgm:prSet>
      <dgm:spPr/>
    </dgm:pt>
    <dgm:pt modelId="{E1CFFCB1-2361-4EB4-BA54-9E0770B74958}" type="pres">
      <dgm:prSet presAssocID="{7BB2D572-8653-4025-B59D-943C207D242D}" presName="level3hierChild" presStyleCnt="0"/>
      <dgm:spPr/>
    </dgm:pt>
  </dgm:ptLst>
  <dgm:cxnLst>
    <dgm:cxn modelId="{299E1911-7242-454E-925F-A4CDA1E4ECDF}" type="presOf" srcId="{4618944B-7A38-4E34-AB1B-281C214F8BA8}" destId="{E8735620-0BF4-4AB9-AC39-473E7FC9EFBE}" srcOrd="1" destOrd="0" presId="urn:microsoft.com/office/officeart/2005/8/layout/hierarchy2"/>
    <dgm:cxn modelId="{9D5AD215-7B7D-403B-9646-95787913A7C0}" type="presOf" srcId="{C77945EF-1818-4F2B-8359-6D06BFA1EB2C}" destId="{42E7C0E9-C094-48B4-8B9F-7B445E9A4C5D}" srcOrd="0" destOrd="0" presId="urn:microsoft.com/office/officeart/2005/8/layout/hierarchy2"/>
    <dgm:cxn modelId="{11ACCD1A-0D86-4571-9A9F-79CF83D222E6}" type="presOf" srcId="{8443BC2B-241E-4846-A955-D30B34A22D73}" destId="{A1B96EEB-558D-42E6-B5FF-B0D793D12E33}" srcOrd="0" destOrd="0" presId="urn:microsoft.com/office/officeart/2005/8/layout/hierarchy2"/>
    <dgm:cxn modelId="{0C23BD25-D3F5-48AB-8D2D-C40CCB1286E3}" type="presOf" srcId="{285CF07D-832B-45C3-BB52-DF140E8498C0}" destId="{E144C14C-7E9F-4451-AEF8-530989D9236A}" srcOrd="0" destOrd="0" presId="urn:microsoft.com/office/officeart/2005/8/layout/hierarchy2"/>
    <dgm:cxn modelId="{6641F828-636A-4C71-AF99-77B0FB295808}" type="presOf" srcId="{4618944B-7A38-4E34-AB1B-281C214F8BA8}" destId="{13BD1572-1366-4B7E-B688-3B3FC97E8854}" srcOrd="0" destOrd="0" presId="urn:microsoft.com/office/officeart/2005/8/layout/hierarchy2"/>
    <dgm:cxn modelId="{06D7662C-E307-4031-8980-6FF8D450812F}" srcId="{D9C2136D-03E1-4FD0-96B9-760421B23790}" destId="{A3324946-92E9-4FE1-827A-ACD16D6B5839}" srcOrd="0" destOrd="0" parTransId="{01A80FA0-F8CA-443B-AEF1-EFD3F4B2F028}" sibTransId="{C6DA8AE6-4A5E-480B-B956-EDA5A2AF23F1}"/>
    <dgm:cxn modelId="{DF8AD22D-58F4-4C59-9C7C-08C7AF035EF1}" srcId="{A3324946-92E9-4FE1-827A-ACD16D6B5839}" destId="{4938136B-F5B2-40AC-B2E0-B98D7404BA44}" srcOrd="3" destOrd="0" parTransId="{D9563BBC-BC91-4CEA-A195-E2516A4C6C8D}" sibTransId="{602EA7A1-0176-4336-974F-7B3749F44A58}"/>
    <dgm:cxn modelId="{B43F8D32-B9D7-453D-8389-5FDE5087A80E}" type="presOf" srcId="{D69EBB3A-E684-4EA8-9937-C02A5E463E4F}" destId="{DBD6D606-D53D-4920-A857-3AF657AD647C}" srcOrd="0" destOrd="0" presId="urn:microsoft.com/office/officeart/2005/8/layout/hierarchy2"/>
    <dgm:cxn modelId="{EF6E9B5D-ECBE-4248-96B9-CCEC9EC12630}" srcId="{A3324946-92E9-4FE1-827A-ACD16D6B5839}" destId="{285CF07D-832B-45C3-BB52-DF140E8498C0}" srcOrd="1" destOrd="0" parTransId="{665883EB-3660-4A58-9CD4-24EFC361BF7D}" sibTransId="{F0FEEB11-0486-47A1-A39D-340BDAEF0ABA}"/>
    <dgm:cxn modelId="{D0853446-D7E3-4CAF-B5B7-6E88907F45A2}" type="presOf" srcId="{665883EB-3660-4A58-9CD4-24EFC361BF7D}" destId="{44E04E76-5BD2-4665-A2FD-D7E62D9DE8E0}" srcOrd="0" destOrd="0" presId="urn:microsoft.com/office/officeart/2005/8/layout/hierarchy2"/>
    <dgm:cxn modelId="{77B3EA70-0586-4237-A00B-4A805A508279}" type="presOf" srcId="{3BFC5E31-F8D5-4FEF-B296-D2B3FA9D6E89}" destId="{18B2AD57-031C-4C20-AF0F-417E28C799AD}" srcOrd="0" destOrd="0" presId="urn:microsoft.com/office/officeart/2005/8/layout/hierarchy2"/>
    <dgm:cxn modelId="{DD15A252-B80F-4D1A-B58E-3A7150EFF7FB}" type="presOf" srcId="{BC6BC673-E36A-43A7-8C1D-8DAA4D6E51D7}" destId="{DFE4597B-0813-4B9A-843A-3CFDEB8FBDB1}" srcOrd="0" destOrd="0" presId="urn:microsoft.com/office/officeart/2005/8/layout/hierarchy2"/>
    <dgm:cxn modelId="{067B3253-61CC-4FDE-A687-C5F5A2BFA58D}" type="presOf" srcId="{BC6BC673-E36A-43A7-8C1D-8DAA4D6E51D7}" destId="{142EFC63-4421-4D3E-85DA-848F15DFD5D5}" srcOrd="1" destOrd="0" presId="urn:microsoft.com/office/officeart/2005/8/layout/hierarchy2"/>
    <dgm:cxn modelId="{3BDB4E74-97AD-4A3F-B537-39C4D3A27D68}" type="presOf" srcId="{25179334-09E4-4765-90F0-5C2924800015}" destId="{A6597E1B-C593-43C5-A216-9D2055BDF425}" srcOrd="1" destOrd="0" presId="urn:microsoft.com/office/officeart/2005/8/layout/hierarchy2"/>
    <dgm:cxn modelId="{FA77B07A-C909-4043-BA58-8CA25BA03376}" type="presOf" srcId="{D9563BBC-BC91-4CEA-A195-E2516A4C6C8D}" destId="{6B067DBA-3D76-43D6-8982-B0D6C2D2C165}" srcOrd="0" destOrd="0" presId="urn:microsoft.com/office/officeart/2005/8/layout/hierarchy2"/>
    <dgm:cxn modelId="{171F0586-01D1-4317-93AD-BD15ABE468B1}" srcId="{A3324946-92E9-4FE1-827A-ACD16D6B5839}" destId="{7BB2D572-8653-4025-B59D-943C207D242D}" srcOrd="6" destOrd="0" parTransId="{4618944B-7A38-4E34-AB1B-281C214F8BA8}" sibTransId="{759BE399-F03C-4B7D-B048-D48D91EC71DC}"/>
    <dgm:cxn modelId="{74CD4287-5C03-4E91-ADC9-9031FBB98DCC}" type="presOf" srcId="{6DF4F556-7988-47A2-85F3-AC5FEE0103D1}" destId="{2503867E-D5AA-4176-9CA4-D84107132462}" srcOrd="0" destOrd="0" presId="urn:microsoft.com/office/officeart/2005/8/layout/hierarchy2"/>
    <dgm:cxn modelId="{72128994-964A-4C38-A150-0D43A75DDEB7}" type="presOf" srcId="{4938136B-F5B2-40AC-B2E0-B98D7404BA44}" destId="{40D5EAAD-8AF5-49B3-980D-C9A522979CF4}" srcOrd="0" destOrd="0" presId="urn:microsoft.com/office/officeart/2005/8/layout/hierarchy2"/>
    <dgm:cxn modelId="{7FCDD197-484C-4F6A-9078-05EE15D4EC1B}" type="presOf" srcId="{3BFC5E31-F8D5-4FEF-B296-D2B3FA9D6E89}" destId="{121C8D2B-3D0B-4EA7-8A85-7CFBFA891A70}" srcOrd="1" destOrd="0" presId="urn:microsoft.com/office/officeart/2005/8/layout/hierarchy2"/>
    <dgm:cxn modelId="{10677CAA-086D-4778-810B-EF842179EA07}" srcId="{A3324946-92E9-4FE1-827A-ACD16D6B5839}" destId="{6DF4F556-7988-47A2-85F3-AC5FEE0103D1}" srcOrd="0" destOrd="0" parTransId="{8443BC2B-241E-4846-A955-D30B34A22D73}" sibTransId="{4AC8BD6B-FEDE-4388-8895-C3A7B583372A}"/>
    <dgm:cxn modelId="{3313ADAE-12C4-47F8-BEB2-87557311F0EE}" srcId="{A3324946-92E9-4FE1-827A-ACD16D6B5839}" destId="{8EBA99F5-53E5-4ADA-A86D-577FCDDC8AB2}" srcOrd="4" destOrd="0" parTransId="{25179334-09E4-4765-90F0-5C2924800015}" sibTransId="{C72D9807-A660-46E0-9C1E-C6AF8BA0BE47}"/>
    <dgm:cxn modelId="{2991CBB0-CF0C-4F88-B0FF-108DE7C16C6A}" type="presOf" srcId="{8EBA99F5-53E5-4ADA-A86D-577FCDDC8AB2}" destId="{69F9D895-DFF5-4EB2-9DC9-6CB76377409C}" srcOrd="0" destOrd="0" presId="urn:microsoft.com/office/officeart/2005/8/layout/hierarchy2"/>
    <dgm:cxn modelId="{82FBACB1-241A-47AE-A715-4D249F7A8AA0}" srcId="{A3324946-92E9-4FE1-827A-ACD16D6B5839}" destId="{D69EBB3A-E684-4EA8-9937-C02A5E463E4F}" srcOrd="5" destOrd="0" parTransId="{BC6BC673-E36A-43A7-8C1D-8DAA4D6E51D7}" sibTransId="{A1CD508E-ABC7-470A-9B5A-233C92697390}"/>
    <dgm:cxn modelId="{B2B4BCC0-9869-40E5-AED1-65170B2CE009}" type="presOf" srcId="{25179334-09E4-4765-90F0-5C2924800015}" destId="{168E920E-7A76-47BE-95C0-81EE6383B0F2}" srcOrd="0" destOrd="0" presId="urn:microsoft.com/office/officeart/2005/8/layout/hierarchy2"/>
    <dgm:cxn modelId="{67B6D8C2-54D5-4149-91B4-A28F4F311077}" type="presOf" srcId="{665883EB-3660-4A58-9CD4-24EFC361BF7D}" destId="{37EA32A4-03CD-41B3-98CE-363D7B8F57E2}" srcOrd="1" destOrd="0" presId="urn:microsoft.com/office/officeart/2005/8/layout/hierarchy2"/>
    <dgm:cxn modelId="{9F5628D7-CFDD-43C1-A03B-509DC488C9E0}" type="presOf" srcId="{D9C2136D-03E1-4FD0-96B9-760421B23790}" destId="{4EB30AEE-EDBB-4373-AD8A-01AB89DB940B}" srcOrd="0" destOrd="0" presId="urn:microsoft.com/office/officeart/2005/8/layout/hierarchy2"/>
    <dgm:cxn modelId="{3AED01DD-41DA-4E37-A97E-5F09C97B8851}" type="presOf" srcId="{8443BC2B-241E-4846-A955-D30B34A22D73}" destId="{89605CA2-3412-47AC-99E7-2710D6A96DF5}" srcOrd="1" destOrd="0" presId="urn:microsoft.com/office/officeart/2005/8/layout/hierarchy2"/>
    <dgm:cxn modelId="{D18BD3E1-4AB2-46C1-85FC-3179D10344DB}" type="presOf" srcId="{A3324946-92E9-4FE1-827A-ACD16D6B5839}" destId="{F8533F53-D1ED-4A7B-BF5E-D8C550C5AD04}" srcOrd="0" destOrd="0" presId="urn:microsoft.com/office/officeart/2005/8/layout/hierarchy2"/>
    <dgm:cxn modelId="{D54CDAF3-1F28-48DE-A293-1AB4013FE59F}" srcId="{A3324946-92E9-4FE1-827A-ACD16D6B5839}" destId="{C77945EF-1818-4F2B-8359-6D06BFA1EB2C}" srcOrd="2" destOrd="0" parTransId="{3BFC5E31-F8D5-4FEF-B296-D2B3FA9D6E89}" sibTransId="{1BB5E1F3-3AC7-4754-A74D-BE3DB64E1477}"/>
    <dgm:cxn modelId="{B6F3F1F7-55B7-4BC9-837B-05695862901A}" type="presOf" srcId="{7BB2D572-8653-4025-B59D-943C207D242D}" destId="{537DDDBC-24FD-4CF9-B77D-B46C5AF24FA8}" srcOrd="0" destOrd="0" presId="urn:microsoft.com/office/officeart/2005/8/layout/hierarchy2"/>
    <dgm:cxn modelId="{E5C355FD-C53D-4F46-872C-D121AB01CE3A}" type="presOf" srcId="{D9563BBC-BC91-4CEA-A195-E2516A4C6C8D}" destId="{C733FC61-5A4E-4017-831E-BB5928529EF6}" srcOrd="1" destOrd="0" presId="urn:microsoft.com/office/officeart/2005/8/layout/hierarchy2"/>
    <dgm:cxn modelId="{6A53862E-0348-487F-9EE0-684F42A81355}" type="presParOf" srcId="{4EB30AEE-EDBB-4373-AD8A-01AB89DB940B}" destId="{67D61313-0D5F-45EE-8C2A-8E8E185450D2}" srcOrd="0" destOrd="0" presId="urn:microsoft.com/office/officeart/2005/8/layout/hierarchy2"/>
    <dgm:cxn modelId="{425B2904-6860-4A6E-B0D9-38741E9F20D6}" type="presParOf" srcId="{67D61313-0D5F-45EE-8C2A-8E8E185450D2}" destId="{F8533F53-D1ED-4A7B-BF5E-D8C550C5AD04}" srcOrd="0" destOrd="0" presId="urn:microsoft.com/office/officeart/2005/8/layout/hierarchy2"/>
    <dgm:cxn modelId="{00B78341-E19D-4351-AB0E-14F3203F8FB2}" type="presParOf" srcId="{67D61313-0D5F-45EE-8C2A-8E8E185450D2}" destId="{8F876C98-4800-4B02-A480-73EA9D1D6206}" srcOrd="1" destOrd="0" presId="urn:microsoft.com/office/officeart/2005/8/layout/hierarchy2"/>
    <dgm:cxn modelId="{53FEF13F-7DB9-4E3D-9743-1189432770EC}" type="presParOf" srcId="{8F876C98-4800-4B02-A480-73EA9D1D6206}" destId="{A1B96EEB-558D-42E6-B5FF-B0D793D12E33}" srcOrd="0" destOrd="0" presId="urn:microsoft.com/office/officeart/2005/8/layout/hierarchy2"/>
    <dgm:cxn modelId="{5D4666BB-B6FC-44C8-ACA3-E2AE7E3E3D68}" type="presParOf" srcId="{A1B96EEB-558D-42E6-B5FF-B0D793D12E33}" destId="{89605CA2-3412-47AC-99E7-2710D6A96DF5}" srcOrd="0" destOrd="0" presId="urn:microsoft.com/office/officeart/2005/8/layout/hierarchy2"/>
    <dgm:cxn modelId="{717DAA87-C8BA-438B-84AE-9D4E1F777133}" type="presParOf" srcId="{8F876C98-4800-4B02-A480-73EA9D1D6206}" destId="{62CB3084-DF94-4B23-9C77-95B2DD70AC8E}" srcOrd="1" destOrd="0" presId="urn:microsoft.com/office/officeart/2005/8/layout/hierarchy2"/>
    <dgm:cxn modelId="{DFE93D1F-0D13-4CE6-88B9-58539AD6DA63}" type="presParOf" srcId="{62CB3084-DF94-4B23-9C77-95B2DD70AC8E}" destId="{2503867E-D5AA-4176-9CA4-D84107132462}" srcOrd="0" destOrd="0" presId="urn:microsoft.com/office/officeart/2005/8/layout/hierarchy2"/>
    <dgm:cxn modelId="{77404861-BC58-42D1-A743-3FC8F69703E9}" type="presParOf" srcId="{62CB3084-DF94-4B23-9C77-95B2DD70AC8E}" destId="{D3B287B8-DB7A-4D11-996B-BF6BB089CADB}" srcOrd="1" destOrd="0" presId="urn:microsoft.com/office/officeart/2005/8/layout/hierarchy2"/>
    <dgm:cxn modelId="{19386675-6A25-4ECA-84FD-33E024C79D48}" type="presParOf" srcId="{8F876C98-4800-4B02-A480-73EA9D1D6206}" destId="{44E04E76-5BD2-4665-A2FD-D7E62D9DE8E0}" srcOrd="2" destOrd="0" presId="urn:microsoft.com/office/officeart/2005/8/layout/hierarchy2"/>
    <dgm:cxn modelId="{AD082AAB-EACA-45AB-9A34-E1629009B1A0}" type="presParOf" srcId="{44E04E76-5BD2-4665-A2FD-D7E62D9DE8E0}" destId="{37EA32A4-03CD-41B3-98CE-363D7B8F57E2}" srcOrd="0" destOrd="0" presId="urn:microsoft.com/office/officeart/2005/8/layout/hierarchy2"/>
    <dgm:cxn modelId="{1483C118-7905-4154-9AB2-A1271C37F8C3}" type="presParOf" srcId="{8F876C98-4800-4B02-A480-73EA9D1D6206}" destId="{FF5098B2-55E3-483A-B70E-19BC35A2A18A}" srcOrd="3" destOrd="0" presId="urn:microsoft.com/office/officeart/2005/8/layout/hierarchy2"/>
    <dgm:cxn modelId="{017BC99E-7582-44DF-834C-542A468094C5}" type="presParOf" srcId="{FF5098B2-55E3-483A-B70E-19BC35A2A18A}" destId="{E144C14C-7E9F-4451-AEF8-530989D9236A}" srcOrd="0" destOrd="0" presId="urn:microsoft.com/office/officeart/2005/8/layout/hierarchy2"/>
    <dgm:cxn modelId="{2C3D6B63-E47E-46D8-A2FA-33D4714F066D}" type="presParOf" srcId="{FF5098B2-55E3-483A-B70E-19BC35A2A18A}" destId="{C7386FE3-C760-4892-AFAA-94712459FFD7}" srcOrd="1" destOrd="0" presId="urn:microsoft.com/office/officeart/2005/8/layout/hierarchy2"/>
    <dgm:cxn modelId="{CEF11D78-75D7-44F3-A40A-4DD22AAFE790}" type="presParOf" srcId="{8F876C98-4800-4B02-A480-73EA9D1D6206}" destId="{18B2AD57-031C-4C20-AF0F-417E28C799AD}" srcOrd="4" destOrd="0" presId="urn:microsoft.com/office/officeart/2005/8/layout/hierarchy2"/>
    <dgm:cxn modelId="{8BCE9617-0742-4825-B406-4493CA647927}" type="presParOf" srcId="{18B2AD57-031C-4C20-AF0F-417E28C799AD}" destId="{121C8D2B-3D0B-4EA7-8A85-7CFBFA891A70}" srcOrd="0" destOrd="0" presId="urn:microsoft.com/office/officeart/2005/8/layout/hierarchy2"/>
    <dgm:cxn modelId="{36CC399F-88B5-49C1-8341-3E0767707250}" type="presParOf" srcId="{8F876C98-4800-4B02-A480-73EA9D1D6206}" destId="{7C0435BF-5E0F-4E8F-8913-517083C76F0A}" srcOrd="5" destOrd="0" presId="urn:microsoft.com/office/officeart/2005/8/layout/hierarchy2"/>
    <dgm:cxn modelId="{B4FF028A-A4CC-40DC-908D-48EC3725E470}" type="presParOf" srcId="{7C0435BF-5E0F-4E8F-8913-517083C76F0A}" destId="{42E7C0E9-C094-48B4-8B9F-7B445E9A4C5D}" srcOrd="0" destOrd="0" presId="urn:microsoft.com/office/officeart/2005/8/layout/hierarchy2"/>
    <dgm:cxn modelId="{43453A2D-03DC-4780-AC75-512605A28D8C}" type="presParOf" srcId="{7C0435BF-5E0F-4E8F-8913-517083C76F0A}" destId="{7B478ED5-B684-4A8A-BE57-866E3AE6D69B}" srcOrd="1" destOrd="0" presId="urn:microsoft.com/office/officeart/2005/8/layout/hierarchy2"/>
    <dgm:cxn modelId="{FE5F6D5F-9F99-4A3B-BADE-A26D8B7E58B7}" type="presParOf" srcId="{8F876C98-4800-4B02-A480-73EA9D1D6206}" destId="{6B067DBA-3D76-43D6-8982-B0D6C2D2C165}" srcOrd="6" destOrd="0" presId="urn:microsoft.com/office/officeart/2005/8/layout/hierarchy2"/>
    <dgm:cxn modelId="{DD50C7AE-5DDF-4E5B-8AFC-8D40E2CC7BB9}" type="presParOf" srcId="{6B067DBA-3D76-43D6-8982-B0D6C2D2C165}" destId="{C733FC61-5A4E-4017-831E-BB5928529EF6}" srcOrd="0" destOrd="0" presId="urn:microsoft.com/office/officeart/2005/8/layout/hierarchy2"/>
    <dgm:cxn modelId="{7599BD84-40E6-4497-A5B7-F464E5490C50}" type="presParOf" srcId="{8F876C98-4800-4B02-A480-73EA9D1D6206}" destId="{975945BF-8559-4330-B066-250DC4CDB10D}" srcOrd="7" destOrd="0" presId="urn:microsoft.com/office/officeart/2005/8/layout/hierarchy2"/>
    <dgm:cxn modelId="{CEEAE20A-19A2-461D-88DD-AAB3C7FF93A1}" type="presParOf" srcId="{975945BF-8559-4330-B066-250DC4CDB10D}" destId="{40D5EAAD-8AF5-49B3-980D-C9A522979CF4}" srcOrd="0" destOrd="0" presId="urn:microsoft.com/office/officeart/2005/8/layout/hierarchy2"/>
    <dgm:cxn modelId="{926AD585-A3F7-4B4B-8C42-E7A99819D5FB}" type="presParOf" srcId="{975945BF-8559-4330-B066-250DC4CDB10D}" destId="{C9BBB9A7-9F72-43A5-A225-E01A6AC166C4}" srcOrd="1" destOrd="0" presId="urn:microsoft.com/office/officeart/2005/8/layout/hierarchy2"/>
    <dgm:cxn modelId="{72D2E84E-13C0-420A-A7C1-06D14511662A}" type="presParOf" srcId="{8F876C98-4800-4B02-A480-73EA9D1D6206}" destId="{168E920E-7A76-47BE-95C0-81EE6383B0F2}" srcOrd="8" destOrd="0" presId="urn:microsoft.com/office/officeart/2005/8/layout/hierarchy2"/>
    <dgm:cxn modelId="{A907FB82-DE52-4CEC-B6EC-6D0495A38953}" type="presParOf" srcId="{168E920E-7A76-47BE-95C0-81EE6383B0F2}" destId="{A6597E1B-C593-43C5-A216-9D2055BDF425}" srcOrd="0" destOrd="0" presId="urn:microsoft.com/office/officeart/2005/8/layout/hierarchy2"/>
    <dgm:cxn modelId="{14A907C9-A214-4F4D-A8BC-7B13D7EF3C54}" type="presParOf" srcId="{8F876C98-4800-4B02-A480-73EA9D1D6206}" destId="{8EAA8DB4-85C3-46A2-8A12-38559624775A}" srcOrd="9" destOrd="0" presId="urn:microsoft.com/office/officeart/2005/8/layout/hierarchy2"/>
    <dgm:cxn modelId="{FAC568F5-72FB-47A9-9257-E9AC033748E6}" type="presParOf" srcId="{8EAA8DB4-85C3-46A2-8A12-38559624775A}" destId="{69F9D895-DFF5-4EB2-9DC9-6CB76377409C}" srcOrd="0" destOrd="0" presId="urn:microsoft.com/office/officeart/2005/8/layout/hierarchy2"/>
    <dgm:cxn modelId="{32E62EF7-656B-415F-BC5E-1CFE27EA87D0}" type="presParOf" srcId="{8EAA8DB4-85C3-46A2-8A12-38559624775A}" destId="{B9DAE059-0D32-41AF-945C-28E8AC5AA2C0}" srcOrd="1" destOrd="0" presId="urn:microsoft.com/office/officeart/2005/8/layout/hierarchy2"/>
    <dgm:cxn modelId="{8D5D37C7-A949-4022-B40C-2ABCFB982BD0}" type="presParOf" srcId="{8F876C98-4800-4B02-A480-73EA9D1D6206}" destId="{DFE4597B-0813-4B9A-843A-3CFDEB8FBDB1}" srcOrd="10" destOrd="0" presId="urn:microsoft.com/office/officeart/2005/8/layout/hierarchy2"/>
    <dgm:cxn modelId="{72F390AB-07FB-49FF-9F59-1D825F02B753}" type="presParOf" srcId="{DFE4597B-0813-4B9A-843A-3CFDEB8FBDB1}" destId="{142EFC63-4421-4D3E-85DA-848F15DFD5D5}" srcOrd="0" destOrd="0" presId="urn:microsoft.com/office/officeart/2005/8/layout/hierarchy2"/>
    <dgm:cxn modelId="{A875B8BE-5158-4192-B31B-60A399776F37}" type="presParOf" srcId="{8F876C98-4800-4B02-A480-73EA9D1D6206}" destId="{5B56DBA8-03CA-4981-8646-6FFAA4C16CC1}" srcOrd="11" destOrd="0" presId="urn:microsoft.com/office/officeart/2005/8/layout/hierarchy2"/>
    <dgm:cxn modelId="{260711B4-8154-4E2A-B9F8-872198D8F018}" type="presParOf" srcId="{5B56DBA8-03CA-4981-8646-6FFAA4C16CC1}" destId="{DBD6D606-D53D-4920-A857-3AF657AD647C}" srcOrd="0" destOrd="0" presId="urn:microsoft.com/office/officeart/2005/8/layout/hierarchy2"/>
    <dgm:cxn modelId="{B5FEC168-623C-4AD5-80A1-C08D1D398C3C}" type="presParOf" srcId="{5B56DBA8-03CA-4981-8646-6FFAA4C16CC1}" destId="{D80B5D9A-36B1-41E8-B2F6-DB92559940FD}" srcOrd="1" destOrd="0" presId="urn:microsoft.com/office/officeart/2005/8/layout/hierarchy2"/>
    <dgm:cxn modelId="{B1CC829B-1061-4279-A71B-6899E3676FE0}" type="presParOf" srcId="{8F876C98-4800-4B02-A480-73EA9D1D6206}" destId="{13BD1572-1366-4B7E-B688-3B3FC97E8854}" srcOrd="12" destOrd="0" presId="urn:microsoft.com/office/officeart/2005/8/layout/hierarchy2"/>
    <dgm:cxn modelId="{7D1EE7EA-8A0C-417F-9DC0-9988601A453F}" type="presParOf" srcId="{13BD1572-1366-4B7E-B688-3B3FC97E8854}" destId="{E8735620-0BF4-4AB9-AC39-473E7FC9EFBE}" srcOrd="0" destOrd="0" presId="urn:microsoft.com/office/officeart/2005/8/layout/hierarchy2"/>
    <dgm:cxn modelId="{68BE1B54-8771-4D48-931B-A197D1453B15}" type="presParOf" srcId="{8F876C98-4800-4B02-A480-73EA9D1D6206}" destId="{F3243C36-F183-41A8-BB5F-AF2C8F3D89DE}" srcOrd="13" destOrd="0" presId="urn:microsoft.com/office/officeart/2005/8/layout/hierarchy2"/>
    <dgm:cxn modelId="{30CCD50B-B2B6-4142-87DA-B27D76B418D7}" type="presParOf" srcId="{F3243C36-F183-41A8-BB5F-AF2C8F3D89DE}" destId="{537DDDBC-24FD-4CF9-B77D-B46C5AF24FA8}" srcOrd="0" destOrd="0" presId="urn:microsoft.com/office/officeart/2005/8/layout/hierarchy2"/>
    <dgm:cxn modelId="{C47B7C41-81B0-44AF-B32C-C9A02E291E66}" type="presParOf" srcId="{F3243C36-F183-41A8-BB5F-AF2C8F3D89DE}" destId="{E1CFFCB1-2361-4EB4-BA54-9E0770B7495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2136D-03E1-4FD0-96B9-760421B23790}" type="doc">
      <dgm:prSet loTypeId="urn:microsoft.com/office/officeart/2005/8/layout/hierarchy2" loCatId="hierarchy" qsTypeId="urn:microsoft.com/office/officeart/2005/8/quickstyle/3d5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3324946-92E9-4FE1-827A-ACD16D6B5839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汇编语言</a:t>
          </a:r>
        </a:p>
      </dgm:t>
    </dgm:pt>
    <dgm:pt modelId="{01A80FA0-F8CA-443B-AEF1-EFD3F4B2F028}" type="parTrans" cxnId="{06D7662C-E307-4031-8980-6FF8D450812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6DA8AE6-4A5E-480B-B956-EDA5A2AF23F1}" type="sibTrans" cxnId="{06D7662C-E307-4031-8980-6FF8D450812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22F4B09-B0A6-41E7-B52B-673194F85FF0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计算机组织及寻址方式</a:t>
          </a:r>
        </a:p>
      </dgm:t>
    </dgm:pt>
    <dgm:pt modelId="{A9B45AD2-E652-41F8-9DC6-CDD9454814C6}" type="parTrans" cxnId="{3D7E2E94-F339-4358-BB38-EC5DD0C1378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EF09911-0200-4517-91B2-13A6C694034E}" type="sibTrans" cxnId="{3D7E2E94-F339-4358-BB38-EC5DD0C1378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77945EF-1818-4F2B-8359-6D06BFA1EB2C}">
      <dgm:prSet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BIOS</a:t>
          </a:r>
          <a:r>
            <a:rPr lang="zh-CN" altLang="en-US" dirty="0">
              <a:solidFill>
                <a:schemeClr val="bg1"/>
              </a:solidFill>
            </a:rPr>
            <a:t>和</a:t>
          </a:r>
          <a:r>
            <a:rPr lang="en-US" altLang="zh-CN" dirty="0">
              <a:solidFill>
                <a:schemeClr val="bg1"/>
              </a:solidFill>
            </a:rPr>
            <a:t>DOS</a:t>
          </a:r>
          <a:r>
            <a:rPr lang="zh-CN" altLang="en-US" dirty="0">
              <a:solidFill>
                <a:schemeClr val="bg1"/>
              </a:solidFill>
            </a:rPr>
            <a:t>调用</a:t>
          </a:r>
        </a:p>
      </dgm:t>
    </dgm:pt>
    <dgm:pt modelId="{3BFC5E31-F8D5-4FEF-B296-D2B3FA9D6E89}" type="parTrans" cxnId="{D54CDAF3-1F28-48DE-A293-1AB4013FE59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BB5E1F3-3AC7-4754-A74D-BE3DB64E1477}" type="sibTrans" cxnId="{D54CDAF3-1F28-48DE-A293-1AB4013FE59F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938136B-F5B2-40AC-B2E0-B98D7404BA44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程序结构</a:t>
          </a:r>
        </a:p>
      </dgm:t>
    </dgm:pt>
    <dgm:pt modelId="{D9563BBC-BC91-4CEA-A195-E2516A4C6C8D}" type="parTrans" cxnId="{DF8AD22D-58F4-4C59-9C7C-08C7AF035EF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2EA7A1-0176-4336-974F-7B3749F44A58}" type="sibTrans" cxnId="{DF8AD22D-58F4-4C59-9C7C-08C7AF035EF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69EBB3A-E684-4EA8-9937-C02A5E463E4F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中断程序</a:t>
          </a:r>
        </a:p>
      </dgm:t>
    </dgm:pt>
    <dgm:pt modelId="{BC6BC673-E36A-43A7-8C1D-8DAA4D6E51D7}" type="parTrans" cxnId="{82FBACB1-241A-47AE-A715-4D249F7A8AA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CD508E-ABC7-470A-9B5A-233C92697390}" type="sibTrans" cxnId="{82FBACB1-241A-47AE-A715-4D249F7A8AA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85CF07D-832B-45C3-BB52-DF140E8498C0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指令系统</a:t>
          </a:r>
        </a:p>
      </dgm:t>
    </dgm:pt>
    <dgm:pt modelId="{665883EB-3660-4A58-9CD4-24EFC361BF7D}" type="parTrans" cxnId="{EF6E9B5D-ECBE-4248-96B9-CCEC9EC126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0FEEB11-0486-47A1-A39D-340BDAEF0ABA}" type="sibTrans" cxnId="{EF6E9B5D-ECBE-4248-96B9-CCEC9EC126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EBA99F5-53E5-4ADA-A86D-577FCDDC8AB2}">
      <dgm:prSet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I/O</a:t>
          </a:r>
          <a:r>
            <a:rPr lang="zh-CN" altLang="en-US" dirty="0">
              <a:solidFill>
                <a:schemeClr val="bg1"/>
              </a:solidFill>
            </a:rPr>
            <a:t>程序设计</a:t>
          </a:r>
        </a:p>
      </dgm:t>
    </dgm:pt>
    <dgm:pt modelId="{25179334-09E4-4765-90F0-5C2924800015}" type="parTrans" cxnId="{3313ADAE-12C4-47F8-BEB2-87557311F0E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72D9807-A660-46E0-9C1E-C6AF8BA0BE47}" type="sibTrans" cxnId="{3313ADAE-12C4-47F8-BEB2-87557311F0E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EB30AEE-EDBB-4373-AD8A-01AB89DB940B}" type="pres">
      <dgm:prSet presAssocID="{D9C2136D-03E1-4FD0-96B9-760421B237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D61313-0D5F-45EE-8C2A-8E8E185450D2}" type="pres">
      <dgm:prSet presAssocID="{A3324946-92E9-4FE1-827A-ACD16D6B5839}" presName="root1" presStyleCnt="0"/>
      <dgm:spPr/>
    </dgm:pt>
    <dgm:pt modelId="{F8533F53-D1ED-4A7B-BF5E-D8C550C5AD04}" type="pres">
      <dgm:prSet presAssocID="{A3324946-92E9-4FE1-827A-ACD16D6B5839}" presName="LevelOneTextNode" presStyleLbl="node0" presStyleIdx="0" presStyleCnt="1" custLinFactNeighborX="-28799" custLinFactNeighborY="6600">
        <dgm:presLayoutVars>
          <dgm:chPref val="3"/>
        </dgm:presLayoutVars>
      </dgm:prSet>
      <dgm:spPr/>
    </dgm:pt>
    <dgm:pt modelId="{8F876C98-4800-4B02-A480-73EA9D1D6206}" type="pres">
      <dgm:prSet presAssocID="{A3324946-92E9-4FE1-827A-ACD16D6B5839}" presName="level2hierChild" presStyleCnt="0"/>
      <dgm:spPr/>
    </dgm:pt>
    <dgm:pt modelId="{10B1C999-E69C-4C37-99DF-65D0C9738E2D}" type="pres">
      <dgm:prSet presAssocID="{A9B45AD2-E652-41F8-9DC6-CDD9454814C6}" presName="conn2-1" presStyleLbl="parChTrans1D2" presStyleIdx="0" presStyleCnt="6"/>
      <dgm:spPr/>
    </dgm:pt>
    <dgm:pt modelId="{62F6F0C0-7041-40A4-A715-D6737B4C94FB}" type="pres">
      <dgm:prSet presAssocID="{A9B45AD2-E652-41F8-9DC6-CDD9454814C6}" presName="connTx" presStyleLbl="parChTrans1D2" presStyleIdx="0" presStyleCnt="6"/>
      <dgm:spPr/>
    </dgm:pt>
    <dgm:pt modelId="{BF9E0DDB-B2C1-4C86-92E7-E795308EA1D2}" type="pres">
      <dgm:prSet presAssocID="{E22F4B09-B0A6-41E7-B52B-673194F85FF0}" presName="root2" presStyleCnt="0"/>
      <dgm:spPr/>
    </dgm:pt>
    <dgm:pt modelId="{272A5C1E-4C3F-4DAA-8965-DB65743D853F}" type="pres">
      <dgm:prSet presAssocID="{E22F4B09-B0A6-41E7-B52B-673194F85FF0}" presName="LevelTwoTextNode" presStyleLbl="node2" presStyleIdx="0" presStyleCnt="6">
        <dgm:presLayoutVars>
          <dgm:chPref val="3"/>
        </dgm:presLayoutVars>
      </dgm:prSet>
      <dgm:spPr/>
    </dgm:pt>
    <dgm:pt modelId="{0A40A79B-5155-4C83-B956-3D4B37802172}" type="pres">
      <dgm:prSet presAssocID="{E22F4B09-B0A6-41E7-B52B-673194F85FF0}" presName="level3hierChild" presStyleCnt="0"/>
      <dgm:spPr/>
    </dgm:pt>
    <dgm:pt modelId="{44E04E76-5BD2-4665-A2FD-D7E62D9DE8E0}" type="pres">
      <dgm:prSet presAssocID="{665883EB-3660-4A58-9CD4-24EFC361BF7D}" presName="conn2-1" presStyleLbl="parChTrans1D2" presStyleIdx="1" presStyleCnt="6"/>
      <dgm:spPr/>
    </dgm:pt>
    <dgm:pt modelId="{37EA32A4-03CD-41B3-98CE-363D7B8F57E2}" type="pres">
      <dgm:prSet presAssocID="{665883EB-3660-4A58-9CD4-24EFC361BF7D}" presName="connTx" presStyleLbl="parChTrans1D2" presStyleIdx="1" presStyleCnt="6"/>
      <dgm:spPr/>
    </dgm:pt>
    <dgm:pt modelId="{FF5098B2-55E3-483A-B70E-19BC35A2A18A}" type="pres">
      <dgm:prSet presAssocID="{285CF07D-832B-45C3-BB52-DF140E8498C0}" presName="root2" presStyleCnt="0"/>
      <dgm:spPr/>
    </dgm:pt>
    <dgm:pt modelId="{E144C14C-7E9F-4451-AEF8-530989D9236A}" type="pres">
      <dgm:prSet presAssocID="{285CF07D-832B-45C3-BB52-DF140E8498C0}" presName="LevelTwoTextNode" presStyleLbl="node2" presStyleIdx="1" presStyleCnt="6">
        <dgm:presLayoutVars>
          <dgm:chPref val="3"/>
        </dgm:presLayoutVars>
      </dgm:prSet>
      <dgm:spPr/>
    </dgm:pt>
    <dgm:pt modelId="{C7386FE3-C760-4892-AFAA-94712459FFD7}" type="pres">
      <dgm:prSet presAssocID="{285CF07D-832B-45C3-BB52-DF140E8498C0}" presName="level3hierChild" presStyleCnt="0"/>
      <dgm:spPr/>
    </dgm:pt>
    <dgm:pt modelId="{18B2AD57-031C-4C20-AF0F-417E28C799AD}" type="pres">
      <dgm:prSet presAssocID="{3BFC5E31-F8D5-4FEF-B296-D2B3FA9D6E89}" presName="conn2-1" presStyleLbl="parChTrans1D2" presStyleIdx="2" presStyleCnt="6"/>
      <dgm:spPr/>
    </dgm:pt>
    <dgm:pt modelId="{121C8D2B-3D0B-4EA7-8A85-7CFBFA891A70}" type="pres">
      <dgm:prSet presAssocID="{3BFC5E31-F8D5-4FEF-B296-D2B3FA9D6E89}" presName="connTx" presStyleLbl="parChTrans1D2" presStyleIdx="2" presStyleCnt="6"/>
      <dgm:spPr/>
    </dgm:pt>
    <dgm:pt modelId="{7C0435BF-5E0F-4E8F-8913-517083C76F0A}" type="pres">
      <dgm:prSet presAssocID="{C77945EF-1818-4F2B-8359-6D06BFA1EB2C}" presName="root2" presStyleCnt="0"/>
      <dgm:spPr/>
    </dgm:pt>
    <dgm:pt modelId="{42E7C0E9-C094-48B4-8B9F-7B445E9A4C5D}" type="pres">
      <dgm:prSet presAssocID="{C77945EF-1818-4F2B-8359-6D06BFA1EB2C}" presName="LevelTwoTextNode" presStyleLbl="node2" presStyleIdx="2" presStyleCnt="6">
        <dgm:presLayoutVars>
          <dgm:chPref val="3"/>
        </dgm:presLayoutVars>
      </dgm:prSet>
      <dgm:spPr/>
    </dgm:pt>
    <dgm:pt modelId="{7B478ED5-B684-4A8A-BE57-866E3AE6D69B}" type="pres">
      <dgm:prSet presAssocID="{C77945EF-1818-4F2B-8359-6D06BFA1EB2C}" presName="level3hierChild" presStyleCnt="0"/>
      <dgm:spPr/>
    </dgm:pt>
    <dgm:pt modelId="{6B067DBA-3D76-43D6-8982-B0D6C2D2C165}" type="pres">
      <dgm:prSet presAssocID="{D9563BBC-BC91-4CEA-A195-E2516A4C6C8D}" presName="conn2-1" presStyleLbl="parChTrans1D2" presStyleIdx="3" presStyleCnt="6"/>
      <dgm:spPr/>
    </dgm:pt>
    <dgm:pt modelId="{C733FC61-5A4E-4017-831E-BB5928529EF6}" type="pres">
      <dgm:prSet presAssocID="{D9563BBC-BC91-4CEA-A195-E2516A4C6C8D}" presName="connTx" presStyleLbl="parChTrans1D2" presStyleIdx="3" presStyleCnt="6"/>
      <dgm:spPr/>
    </dgm:pt>
    <dgm:pt modelId="{975945BF-8559-4330-B066-250DC4CDB10D}" type="pres">
      <dgm:prSet presAssocID="{4938136B-F5B2-40AC-B2E0-B98D7404BA44}" presName="root2" presStyleCnt="0"/>
      <dgm:spPr/>
    </dgm:pt>
    <dgm:pt modelId="{40D5EAAD-8AF5-49B3-980D-C9A522979CF4}" type="pres">
      <dgm:prSet presAssocID="{4938136B-F5B2-40AC-B2E0-B98D7404BA44}" presName="LevelTwoTextNode" presStyleLbl="node2" presStyleIdx="3" presStyleCnt="6">
        <dgm:presLayoutVars>
          <dgm:chPref val="3"/>
        </dgm:presLayoutVars>
      </dgm:prSet>
      <dgm:spPr/>
    </dgm:pt>
    <dgm:pt modelId="{C9BBB9A7-9F72-43A5-A225-E01A6AC166C4}" type="pres">
      <dgm:prSet presAssocID="{4938136B-F5B2-40AC-B2E0-B98D7404BA44}" presName="level3hierChild" presStyleCnt="0"/>
      <dgm:spPr/>
    </dgm:pt>
    <dgm:pt modelId="{168E920E-7A76-47BE-95C0-81EE6383B0F2}" type="pres">
      <dgm:prSet presAssocID="{25179334-09E4-4765-90F0-5C2924800015}" presName="conn2-1" presStyleLbl="parChTrans1D2" presStyleIdx="4" presStyleCnt="6"/>
      <dgm:spPr/>
    </dgm:pt>
    <dgm:pt modelId="{A6597E1B-C593-43C5-A216-9D2055BDF425}" type="pres">
      <dgm:prSet presAssocID="{25179334-09E4-4765-90F0-5C2924800015}" presName="connTx" presStyleLbl="parChTrans1D2" presStyleIdx="4" presStyleCnt="6"/>
      <dgm:spPr/>
    </dgm:pt>
    <dgm:pt modelId="{8EAA8DB4-85C3-46A2-8A12-38559624775A}" type="pres">
      <dgm:prSet presAssocID="{8EBA99F5-53E5-4ADA-A86D-577FCDDC8AB2}" presName="root2" presStyleCnt="0"/>
      <dgm:spPr/>
    </dgm:pt>
    <dgm:pt modelId="{69F9D895-DFF5-4EB2-9DC9-6CB76377409C}" type="pres">
      <dgm:prSet presAssocID="{8EBA99F5-53E5-4ADA-A86D-577FCDDC8AB2}" presName="LevelTwoTextNode" presStyleLbl="node2" presStyleIdx="4" presStyleCnt="6">
        <dgm:presLayoutVars>
          <dgm:chPref val="3"/>
        </dgm:presLayoutVars>
      </dgm:prSet>
      <dgm:spPr/>
    </dgm:pt>
    <dgm:pt modelId="{B9DAE059-0D32-41AF-945C-28E8AC5AA2C0}" type="pres">
      <dgm:prSet presAssocID="{8EBA99F5-53E5-4ADA-A86D-577FCDDC8AB2}" presName="level3hierChild" presStyleCnt="0"/>
      <dgm:spPr/>
    </dgm:pt>
    <dgm:pt modelId="{DFE4597B-0813-4B9A-843A-3CFDEB8FBDB1}" type="pres">
      <dgm:prSet presAssocID="{BC6BC673-E36A-43A7-8C1D-8DAA4D6E51D7}" presName="conn2-1" presStyleLbl="parChTrans1D2" presStyleIdx="5" presStyleCnt="6"/>
      <dgm:spPr/>
    </dgm:pt>
    <dgm:pt modelId="{142EFC63-4421-4D3E-85DA-848F15DFD5D5}" type="pres">
      <dgm:prSet presAssocID="{BC6BC673-E36A-43A7-8C1D-8DAA4D6E51D7}" presName="connTx" presStyleLbl="parChTrans1D2" presStyleIdx="5" presStyleCnt="6"/>
      <dgm:spPr/>
    </dgm:pt>
    <dgm:pt modelId="{5B56DBA8-03CA-4981-8646-6FFAA4C16CC1}" type="pres">
      <dgm:prSet presAssocID="{D69EBB3A-E684-4EA8-9937-C02A5E463E4F}" presName="root2" presStyleCnt="0"/>
      <dgm:spPr/>
    </dgm:pt>
    <dgm:pt modelId="{DBD6D606-D53D-4920-A857-3AF657AD647C}" type="pres">
      <dgm:prSet presAssocID="{D69EBB3A-E684-4EA8-9937-C02A5E463E4F}" presName="LevelTwoTextNode" presStyleLbl="node2" presStyleIdx="5" presStyleCnt="6">
        <dgm:presLayoutVars>
          <dgm:chPref val="3"/>
        </dgm:presLayoutVars>
      </dgm:prSet>
      <dgm:spPr/>
    </dgm:pt>
    <dgm:pt modelId="{D80B5D9A-36B1-41E8-B2F6-DB92559940FD}" type="pres">
      <dgm:prSet presAssocID="{D69EBB3A-E684-4EA8-9937-C02A5E463E4F}" presName="level3hierChild" presStyleCnt="0"/>
      <dgm:spPr/>
    </dgm:pt>
  </dgm:ptLst>
  <dgm:cxnLst>
    <dgm:cxn modelId="{84F10503-4F13-4295-9867-218AC6AE9B91}" type="presOf" srcId="{3BFC5E31-F8D5-4FEF-B296-D2B3FA9D6E89}" destId="{121C8D2B-3D0B-4EA7-8A85-7CFBFA891A70}" srcOrd="1" destOrd="0" presId="urn:microsoft.com/office/officeart/2005/8/layout/hierarchy2"/>
    <dgm:cxn modelId="{56050805-A909-4086-B346-6A30205F69A3}" type="presOf" srcId="{665883EB-3660-4A58-9CD4-24EFC361BF7D}" destId="{44E04E76-5BD2-4665-A2FD-D7E62D9DE8E0}" srcOrd="0" destOrd="0" presId="urn:microsoft.com/office/officeart/2005/8/layout/hierarchy2"/>
    <dgm:cxn modelId="{7050F40B-4F80-4426-B571-5AD0690EFEC5}" type="presOf" srcId="{BC6BC673-E36A-43A7-8C1D-8DAA4D6E51D7}" destId="{142EFC63-4421-4D3E-85DA-848F15DFD5D5}" srcOrd="1" destOrd="0" presId="urn:microsoft.com/office/officeart/2005/8/layout/hierarchy2"/>
    <dgm:cxn modelId="{78EA7B16-2309-4817-A056-6F7F3FF425A1}" type="presOf" srcId="{D9563BBC-BC91-4CEA-A195-E2516A4C6C8D}" destId="{6B067DBA-3D76-43D6-8982-B0D6C2D2C165}" srcOrd="0" destOrd="0" presId="urn:microsoft.com/office/officeart/2005/8/layout/hierarchy2"/>
    <dgm:cxn modelId="{C39D471B-A310-4CAF-A3C2-5D8CB3089F63}" type="presOf" srcId="{D9563BBC-BC91-4CEA-A195-E2516A4C6C8D}" destId="{C733FC61-5A4E-4017-831E-BB5928529EF6}" srcOrd="1" destOrd="0" presId="urn:microsoft.com/office/officeart/2005/8/layout/hierarchy2"/>
    <dgm:cxn modelId="{B868FE27-1051-4003-8C5E-C15AA79675E7}" type="presOf" srcId="{25179334-09E4-4765-90F0-5C2924800015}" destId="{168E920E-7A76-47BE-95C0-81EE6383B0F2}" srcOrd="0" destOrd="0" presId="urn:microsoft.com/office/officeart/2005/8/layout/hierarchy2"/>
    <dgm:cxn modelId="{06D7662C-E307-4031-8980-6FF8D450812F}" srcId="{D9C2136D-03E1-4FD0-96B9-760421B23790}" destId="{A3324946-92E9-4FE1-827A-ACD16D6B5839}" srcOrd="0" destOrd="0" parTransId="{01A80FA0-F8CA-443B-AEF1-EFD3F4B2F028}" sibTransId="{C6DA8AE6-4A5E-480B-B956-EDA5A2AF23F1}"/>
    <dgm:cxn modelId="{DF8AD22D-58F4-4C59-9C7C-08C7AF035EF1}" srcId="{A3324946-92E9-4FE1-827A-ACD16D6B5839}" destId="{4938136B-F5B2-40AC-B2E0-B98D7404BA44}" srcOrd="3" destOrd="0" parTransId="{D9563BBC-BC91-4CEA-A195-E2516A4C6C8D}" sibTransId="{602EA7A1-0176-4336-974F-7B3749F44A58}"/>
    <dgm:cxn modelId="{EF6E9B5D-ECBE-4248-96B9-CCEC9EC12630}" srcId="{A3324946-92E9-4FE1-827A-ACD16D6B5839}" destId="{285CF07D-832B-45C3-BB52-DF140E8498C0}" srcOrd="1" destOrd="0" parTransId="{665883EB-3660-4A58-9CD4-24EFC361BF7D}" sibTransId="{F0FEEB11-0486-47A1-A39D-340BDAEF0ABA}"/>
    <dgm:cxn modelId="{2C78EA64-1097-4DD7-8E30-93B26E5EBDEC}" type="presOf" srcId="{E22F4B09-B0A6-41E7-B52B-673194F85FF0}" destId="{272A5C1E-4C3F-4DAA-8965-DB65743D853F}" srcOrd="0" destOrd="0" presId="urn:microsoft.com/office/officeart/2005/8/layout/hierarchy2"/>
    <dgm:cxn modelId="{258AA866-F240-4C56-83D1-7C426F807D9D}" type="presOf" srcId="{BC6BC673-E36A-43A7-8C1D-8DAA4D6E51D7}" destId="{DFE4597B-0813-4B9A-843A-3CFDEB8FBDB1}" srcOrd="0" destOrd="0" presId="urn:microsoft.com/office/officeart/2005/8/layout/hierarchy2"/>
    <dgm:cxn modelId="{3109CC4C-4C34-439E-8FC1-660D5D3287CB}" type="presOf" srcId="{D9C2136D-03E1-4FD0-96B9-760421B23790}" destId="{4EB30AEE-EDBB-4373-AD8A-01AB89DB940B}" srcOrd="0" destOrd="0" presId="urn:microsoft.com/office/officeart/2005/8/layout/hierarchy2"/>
    <dgm:cxn modelId="{B448B778-19EA-49A8-9CEE-724B0AFD5437}" type="presOf" srcId="{A9B45AD2-E652-41F8-9DC6-CDD9454814C6}" destId="{10B1C999-E69C-4C37-99DF-65D0C9738E2D}" srcOrd="0" destOrd="0" presId="urn:microsoft.com/office/officeart/2005/8/layout/hierarchy2"/>
    <dgm:cxn modelId="{C33E398D-E52A-4082-9BD0-792E17C0A9C2}" type="presOf" srcId="{3BFC5E31-F8D5-4FEF-B296-D2B3FA9D6E89}" destId="{18B2AD57-031C-4C20-AF0F-417E28C799AD}" srcOrd="0" destOrd="0" presId="urn:microsoft.com/office/officeart/2005/8/layout/hierarchy2"/>
    <dgm:cxn modelId="{3D7E2E94-F339-4358-BB38-EC5DD0C1378E}" srcId="{A3324946-92E9-4FE1-827A-ACD16D6B5839}" destId="{E22F4B09-B0A6-41E7-B52B-673194F85FF0}" srcOrd="0" destOrd="0" parTransId="{A9B45AD2-E652-41F8-9DC6-CDD9454814C6}" sibTransId="{CEF09911-0200-4517-91B2-13A6C694034E}"/>
    <dgm:cxn modelId="{8D74A498-B64F-4682-BEE5-504A19A7A0DB}" type="presOf" srcId="{285CF07D-832B-45C3-BB52-DF140E8498C0}" destId="{E144C14C-7E9F-4451-AEF8-530989D9236A}" srcOrd="0" destOrd="0" presId="urn:microsoft.com/office/officeart/2005/8/layout/hierarchy2"/>
    <dgm:cxn modelId="{0DB2EFA5-CE4F-42F6-A771-28169D09C6C8}" type="presOf" srcId="{4938136B-F5B2-40AC-B2E0-B98D7404BA44}" destId="{40D5EAAD-8AF5-49B3-980D-C9A522979CF4}" srcOrd="0" destOrd="0" presId="urn:microsoft.com/office/officeart/2005/8/layout/hierarchy2"/>
    <dgm:cxn modelId="{3313ADAE-12C4-47F8-BEB2-87557311F0EE}" srcId="{A3324946-92E9-4FE1-827A-ACD16D6B5839}" destId="{8EBA99F5-53E5-4ADA-A86D-577FCDDC8AB2}" srcOrd="4" destOrd="0" parTransId="{25179334-09E4-4765-90F0-5C2924800015}" sibTransId="{C72D9807-A660-46E0-9C1E-C6AF8BA0BE47}"/>
    <dgm:cxn modelId="{82FBACB1-241A-47AE-A715-4D249F7A8AA0}" srcId="{A3324946-92E9-4FE1-827A-ACD16D6B5839}" destId="{D69EBB3A-E684-4EA8-9937-C02A5E463E4F}" srcOrd="5" destOrd="0" parTransId="{BC6BC673-E36A-43A7-8C1D-8DAA4D6E51D7}" sibTransId="{A1CD508E-ABC7-470A-9B5A-233C92697390}"/>
    <dgm:cxn modelId="{99FE2EBB-DFEF-417B-93A5-1B2012FB5329}" type="presOf" srcId="{A9B45AD2-E652-41F8-9DC6-CDD9454814C6}" destId="{62F6F0C0-7041-40A4-A715-D6737B4C94FB}" srcOrd="1" destOrd="0" presId="urn:microsoft.com/office/officeart/2005/8/layout/hierarchy2"/>
    <dgm:cxn modelId="{5D8D26C0-2F41-400A-BE05-4D8DA330BB97}" type="presOf" srcId="{8EBA99F5-53E5-4ADA-A86D-577FCDDC8AB2}" destId="{69F9D895-DFF5-4EB2-9DC9-6CB76377409C}" srcOrd="0" destOrd="0" presId="urn:microsoft.com/office/officeart/2005/8/layout/hierarchy2"/>
    <dgm:cxn modelId="{3BD625C3-FC17-4284-907A-567CF2A136C8}" type="presOf" srcId="{D69EBB3A-E684-4EA8-9937-C02A5E463E4F}" destId="{DBD6D606-D53D-4920-A857-3AF657AD647C}" srcOrd="0" destOrd="0" presId="urn:microsoft.com/office/officeart/2005/8/layout/hierarchy2"/>
    <dgm:cxn modelId="{EC2332C3-295C-4464-9B72-BB646BEFA2D3}" type="presOf" srcId="{A3324946-92E9-4FE1-827A-ACD16D6B5839}" destId="{F8533F53-D1ED-4A7B-BF5E-D8C550C5AD04}" srcOrd="0" destOrd="0" presId="urn:microsoft.com/office/officeart/2005/8/layout/hierarchy2"/>
    <dgm:cxn modelId="{39E03CC7-1CAF-4B6C-94B8-AB0060101BEA}" type="presOf" srcId="{C77945EF-1818-4F2B-8359-6D06BFA1EB2C}" destId="{42E7C0E9-C094-48B4-8B9F-7B445E9A4C5D}" srcOrd="0" destOrd="0" presId="urn:microsoft.com/office/officeart/2005/8/layout/hierarchy2"/>
    <dgm:cxn modelId="{F7D22EDF-8CB0-435C-BFEA-316AB56CD893}" type="presOf" srcId="{665883EB-3660-4A58-9CD4-24EFC361BF7D}" destId="{37EA32A4-03CD-41B3-98CE-363D7B8F57E2}" srcOrd="1" destOrd="0" presId="urn:microsoft.com/office/officeart/2005/8/layout/hierarchy2"/>
    <dgm:cxn modelId="{1A70E3E2-321B-4097-A165-5D9F9FE765CB}" type="presOf" srcId="{25179334-09E4-4765-90F0-5C2924800015}" destId="{A6597E1B-C593-43C5-A216-9D2055BDF425}" srcOrd="1" destOrd="0" presId="urn:microsoft.com/office/officeart/2005/8/layout/hierarchy2"/>
    <dgm:cxn modelId="{D54CDAF3-1F28-48DE-A293-1AB4013FE59F}" srcId="{A3324946-92E9-4FE1-827A-ACD16D6B5839}" destId="{C77945EF-1818-4F2B-8359-6D06BFA1EB2C}" srcOrd="2" destOrd="0" parTransId="{3BFC5E31-F8D5-4FEF-B296-D2B3FA9D6E89}" sibTransId="{1BB5E1F3-3AC7-4754-A74D-BE3DB64E1477}"/>
    <dgm:cxn modelId="{AFEB98A1-6DBF-44D1-B4A1-549F4290D83A}" type="presParOf" srcId="{4EB30AEE-EDBB-4373-AD8A-01AB89DB940B}" destId="{67D61313-0D5F-45EE-8C2A-8E8E185450D2}" srcOrd="0" destOrd="0" presId="urn:microsoft.com/office/officeart/2005/8/layout/hierarchy2"/>
    <dgm:cxn modelId="{4A5D387C-A688-448F-BC37-1037358AB104}" type="presParOf" srcId="{67D61313-0D5F-45EE-8C2A-8E8E185450D2}" destId="{F8533F53-D1ED-4A7B-BF5E-D8C550C5AD04}" srcOrd="0" destOrd="0" presId="urn:microsoft.com/office/officeart/2005/8/layout/hierarchy2"/>
    <dgm:cxn modelId="{C305BDA4-E44C-46E1-B84C-2538DFE562F6}" type="presParOf" srcId="{67D61313-0D5F-45EE-8C2A-8E8E185450D2}" destId="{8F876C98-4800-4B02-A480-73EA9D1D6206}" srcOrd="1" destOrd="0" presId="urn:microsoft.com/office/officeart/2005/8/layout/hierarchy2"/>
    <dgm:cxn modelId="{7EAC11FC-6364-489E-BED1-86BFFAFE532C}" type="presParOf" srcId="{8F876C98-4800-4B02-A480-73EA9D1D6206}" destId="{10B1C999-E69C-4C37-99DF-65D0C9738E2D}" srcOrd="0" destOrd="0" presId="urn:microsoft.com/office/officeart/2005/8/layout/hierarchy2"/>
    <dgm:cxn modelId="{7B9EC80B-8778-4EFB-A236-0FEA9B7F96B2}" type="presParOf" srcId="{10B1C999-E69C-4C37-99DF-65D0C9738E2D}" destId="{62F6F0C0-7041-40A4-A715-D6737B4C94FB}" srcOrd="0" destOrd="0" presId="urn:microsoft.com/office/officeart/2005/8/layout/hierarchy2"/>
    <dgm:cxn modelId="{C76BBA39-9A2E-4CC4-9EA8-098F61AF1209}" type="presParOf" srcId="{8F876C98-4800-4B02-A480-73EA9D1D6206}" destId="{BF9E0DDB-B2C1-4C86-92E7-E795308EA1D2}" srcOrd="1" destOrd="0" presId="urn:microsoft.com/office/officeart/2005/8/layout/hierarchy2"/>
    <dgm:cxn modelId="{5F382637-B952-42A9-B266-468E8AB65574}" type="presParOf" srcId="{BF9E0DDB-B2C1-4C86-92E7-E795308EA1D2}" destId="{272A5C1E-4C3F-4DAA-8965-DB65743D853F}" srcOrd="0" destOrd="0" presId="urn:microsoft.com/office/officeart/2005/8/layout/hierarchy2"/>
    <dgm:cxn modelId="{EB9EF31F-B616-4F06-8D0D-71A1C8B15993}" type="presParOf" srcId="{BF9E0DDB-B2C1-4C86-92E7-E795308EA1D2}" destId="{0A40A79B-5155-4C83-B956-3D4B37802172}" srcOrd="1" destOrd="0" presId="urn:microsoft.com/office/officeart/2005/8/layout/hierarchy2"/>
    <dgm:cxn modelId="{F9EF96DC-4DD9-4BF1-943D-304E22BC1EA6}" type="presParOf" srcId="{8F876C98-4800-4B02-A480-73EA9D1D6206}" destId="{44E04E76-5BD2-4665-A2FD-D7E62D9DE8E0}" srcOrd="2" destOrd="0" presId="urn:microsoft.com/office/officeart/2005/8/layout/hierarchy2"/>
    <dgm:cxn modelId="{3F067BEC-F554-4114-BE0E-6629BE07F89B}" type="presParOf" srcId="{44E04E76-5BD2-4665-A2FD-D7E62D9DE8E0}" destId="{37EA32A4-03CD-41B3-98CE-363D7B8F57E2}" srcOrd="0" destOrd="0" presId="urn:microsoft.com/office/officeart/2005/8/layout/hierarchy2"/>
    <dgm:cxn modelId="{86C38146-6713-477A-8B3C-E92BE1096A77}" type="presParOf" srcId="{8F876C98-4800-4B02-A480-73EA9D1D6206}" destId="{FF5098B2-55E3-483A-B70E-19BC35A2A18A}" srcOrd="3" destOrd="0" presId="urn:microsoft.com/office/officeart/2005/8/layout/hierarchy2"/>
    <dgm:cxn modelId="{63457A7E-C1BE-4DCA-AD2C-0944584BFF79}" type="presParOf" srcId="{FF5098B2-55E3-483A-B70E-19BC35A2A18A}" destId="{E144C14C-7E9F-4451-AEF8-530989D9236A}" srcOrd="0" destOrd="0" presId="urn:microsoft.com/office/officeart/2005/8/layout/hierarchy2"/>
    <dgm:cxn modelId="{48332D38-13B2-494B-AF72-DE9D4D9B2A62}" type="presParOf" srcId="{FF5098B2-55E3-483A-B70E-19BC35A2A18A}" destId="{C7386FE3-C760-4892-AFAA-94712459FFD7}" srcOrd="1" destOrd="0" presId="urn:microsoft.com/office/officeart/2005/8/layout/hierarchy2"/>
    <dgm:cxn modelId="{2B1A8F5F-3FDA-4870-BBC1-B7E21E7F7D21}" type="presParOf" srcId="{8F876C98-4800-4B02-A480-73EA9D1D6206}" destId="{18B2AD57-031C-4C20-AF0F-417E28C799AD}" srcOrd="4" destOrd="0" presId="urn:microsoft.com/office/officeart/2005/8/layout/hierarchy2"/>
    <dgm:cxn modelId="{34CB7533-2B2C-4A1C-AAB7-02CF86A8B7D1}" type="presParOf" srcId="{18B2AD57-031C-4C20-AF0F-417E28C799AD}" destId="{121C8D2B-3D0B-4EA7-8A85-7CFBFA891A70}" srcOrd="0" destOrd="0" presId="urn:microsoft.com/office/officeart/2005/8/layout/hierarchy2"/>
    <dgm:cxn modelId="{32D8EA59-48B7-403E-A7B0-319548087F1F}" type="presParOf" srcId="{8F876C98-4800-4B02-A480-73EA9D1D6206}" destId="{7C0435BF-5E0F-4E8F-8913-517083C76F0A}" srcOrd="5" destOrd="0" presId="urn:microsoft.com/office/officeart/2005/8/layout/hierarchy2"/>
    <dgm:cxn modelId="{D7E76B6F-4DEB-4294-9E8D-7E658F063400}" type="presParOf" srcId="{7C0435BF-5E0F-4E8F-8913-517083C76F0A}" destId="{42E7C0E9-C094-48B4-8B9F-7B445E9A4C5D}" srcOrd="0" destOrd="0" presId="urn:microsoft.com/office/officeart/2005/8/layout/hierarchy2"/>
    <dgm:cxn modelId="{F27D76D7-3C0C-4CD8-A5CE-81360556F453}" type="presParOf" srcId="{7C0435BF-5E0F-4E8F-8913-517083C76F0A}" destId="{7B478ED5-B684-4A8A-BE57-866E3AE6D69B}" srcOrd="1" destOrd="0" presId="urn:microsoft.com/office/officeart/2005/8/layout/hierarchy2"/>
    <dgm:cxn modelId="{0AC42BCC-40E8-482D-B1C2-4DB83B045EF8}" type="presParOf" srcId="{8F876C98-4800-4B02-A480-73EA9D1D6206}" destId="{6B067DBA-3D76-43D6-8982-B0D6C2D2C165}" srcOrd="6" destOrd="0" presId="urn:microsoft.com/office/officeart/2005/8/layout/hierarchy2"/>
    <dgm:cxn modelId="{2DF80DF8-B4D1-4C20-A818-3B4347FFD908}" type="presParOf" srcId="{6B067DBA-3D76-43D6-8982-B0D6C2D2C165}" destId="{C733FC61-5A4E-4017-831E-BB5928529EF6}" srcOrd="0" destOrd="0" presId="urn:microsoft.com/office/officeart/2005/8/layout/hierarchy2"/>
    <dgm:cxn modelId="{C1E4AD5D-0161-4F6A-91D0-798C2FD5989F}" type="presParOf" srcId="{8F876C98-4800-4B02-A480-73EA9D1D6206}" destId="{975945BF-8559-4330-B066-250DC4CDB10D}" srcOrd="7" destOrd="0" presId="urn:microsoft.com/office/officeart/2005/8/layout/hierarchy2"/>
    <dgm:cxn modelId="{788900D9-06E3-425B-9500-2007AC72D7CF}" type="presParOf" srcId="{975945BF-8559-4330-B066-250DC4CDB10D}" destId="{40D5EAAD-8AF5-49B3-980D-C9A522979CF4}" srcOrd="0" destOrd="0" presId="urn:microsoft.com/office/officeart/2005/8/layout/hierarchy2"/>
    <dgm:cxn modelId="{2966F07F-18DC-41AB-A782-04FD19664D86}" type="presParOf" srcId="{975945BF-8559-4330-B066-250DC4CDB10D}" destId="{C9BBB9A7-9F72-43A5-A225-E01A6AC166C4}" srcOrd="1" destOrd="0" presId="urn:microsoft.com/office/officeart/2005/8/layout/hierarchy2"/>
    <dgm:cxn modelId="{557B67CC-BEAB-4D66-89E7-466A12057B79}" type="presParOf" srcId="{8F876C98-4800-4B02-A480-73EA9D1D6206}" destId="{168E920E-7A76-47BE-95C0-81EE6383B0F2}" srcOrd="8" destOrd="0" presId="urn:microsoft.com/office/officeart/2005/8/layout/hierarchy2"/>
    <dgm:cxn modelId="{0E3600A8-3F29-462A-B11A-9E8A788B130A}" type="presParOf" srcId="{168E920E-7A76-47BE-95C0-81EE6383B0F2}" destId="{A6597E1B-C593-43C5-A216-9D2055BDF425}" srcOrd="0" destOrd="0" presId="urn:microsoft.com/office/officeart/2005/8/layout/hierarchy2"/>
    <dgm:cxn modelId="{2474EF65-61F8-4073-B744-069A6FDEF9BC}" type="presParOf" srcId="{8F876C98-4800-4B02-A480-73EA9D1D6206}" destId="{8EAA8DB4-85C3-46A2-8A12-38559624775A}" srcOrd="9" destOrd="0" presId="urn:microsoft.com/office/officeart/2005/8/layout/hierarchy2"/>
    <dgm:cxn modelId="{6217D026-E705-409C-B5A4-303E427B6C6F}" type="presParOf" srcId="{8EAA8DB4-85C3-46A2-8A12-38559624775A}" destId="{69F9D895-DFF5-4EB2-9DC9-6CB76377409C}" srcOrd="0" destOrd="0" presId="urn:microsoft.com/office/officeart/2005/8/layout/hierarchy2"/>
    <dgm:cxn modelId="{989CABEF-1BAA-4A59-B721-2DCDAA5C7E60}" type="presParOf" srcId="{8EAA8DB4-85C3-46A2-8A12-38559624775A}" destId="{B9DAE059-0D32-41AF-945C-28E8AC5AA2C0}" srcOrd="1" destOrd="0" presId="urn:microsoft.com/office/officeart/2005/8/layout/hierarchy2"/>
    <dgm:cxn modelId="{9D3AB59E-D8FF-46F3-84BC-16D51DA41F39}" type="presParOf" srcId="{8F876C98-4800-4B02-A480-73EA9D1D6206}" destId="{DFE4597B-0813-4B9A-843A-3CFDEB8FBDB1}" srcOrd="10" destOrd="0" presId="urn:microsoft.com/office/officeart/2005/8/layout/hierarchy2"/>
    <dgm:cxn modelId="{32282D35-7640-4B82-B359-2E530D656FC9}" type="presParOf" srcId="{DFE4597B-0813-4B9A-843A-3CFDEB8FBDB1}" destId="{142EFC63-4421-4D3E-85DA-848F15DFD5D5}" srcOrd="0" destOrd="0" presId="urn:microsoft.com/office/officeart/2005/8/layout/hierarchy2"/>
    <dgm:cxn modelId="{92802540-0606-4C73-B752-0DDF4A56FE81}" type="presParOf" srcId="{8F876C98-4800-4B02-A480-73EA9D1D6206}" destId="{5B56DBA8-03CA-4981-8646-6FFAA4C16CC1}" srcOrd="11" destOrd="0" presId="urn:microsoft.com/office/officeart/2005/8/layout/hierarchy2"/>
    <dgm:cxn modelId="{76FF8651-59E3-4EF8-B47B-1FB078D33F2C}" type="presParOf" srcId="{5B56DBA8-03CA-4981-8646-6FFAA4C16CC1}" destId="{DBD6D606-D53D-4920-A857-3AF657AD647C}" srcOrd="0" destOrd="0" presId="urn:microsoft.com/office/officeart/2005/8/layout/hierarchy2"/>
    <dgm:cxn modelId="{3540D907-9FE3-4511-A85A-8045429C413B}" type="presParOf" srcId="{5B56DBA8-03CA-4981-8646-6FFAA4C16CC1}" destId="{D80B5D9A-36B1-41E8-B2F6-DB92559940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837320-7F28-4D16-A0BF-0F892B00A85E}" type="doc">
      <dgm:prSet loTypeId="urn:microsoft.com/office/officeart/2005/8/layout/hierarchy2" loCatId="hierarchy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17EFA1-FD34-4CCF-A5F5-6ADD0EA9574D}">
      <dgm:prSet phldrT="[文本]" custT="1"/>
      <dgm:spPr/>
      <dgm:t>
        <a:bodyPr/>
        <a:lstStyle/>
        <a:p>
          <a:pPr algn="ctr"/>
          <a:r>
            <a:rPr lang="zh-CN" altLang="en-US" sz="2800" dirty="0"/>
            <a:t>总成绩</a:t>
          </a:r>
          <a:r>
            <a:rPr lang="en-US" altLang="zh-CN" sz="2800" dirty="0"/>
            <a:t>100%</a:t>
          </a:r>
          <a:endParaRPr lang="zh-CN" altLang="en-US" sz="2800" dirty="0"/>
        </a:p>
      </dgm:t>
    </dgm:pt>
    <dgm:pt modelId="{B27188BD-3D81-4E51-B7FF-66A5E62ED529}" type="parTrans" cxnId="{87D14C95-EFDA-4029-A07E-0CDA7E33E3FE}">
      <dgm:prSet/>
      <dgm:spPr/>
      <dgm:t>
        <a:bodyPr/>
        <a:lstStyle/>
        <a:p>
          <a:pPr algn="ctr"/>
          <a:endParaRPr lang="zh-CN" altLang="en-US" sz="1400"/>
        </a:p>
      </dgm:t>
    </dgm:pt>
    <dgm:pt modelId="{AE2245BF-FE43-407B-8A42-F224F48A48E9}" type="sibTrans" cxnId="{87D14C95-EFDA-4029-A07E-0CDA7E33E3FE}">
      <dgm:prSet/>
      <dgm:spPr/>
      <dgm:t>
        <a:bodyPr/>
        <a:lstStyle/>
        <a:p>
          <a:pPr algn="ctr"/>
          <a:endParaRPr lang="zh-CN" altLang="en-US" sz="1400"/>
        </a:p>
      </dgm:t>
    </dgm:pt>
    <dgm:pt modelId="{FE8CFB2F-3478-4EBD-BE40-CD23C7DCDC3B}">
      <dgm:prSet phldrT="[文本]" custT="1"/>
      <dgm:spPr/>
      <dgm:t>
        <a:bodyPr/>
        <a:lstStyle/>
        <a:p>
          <a:pPr algn="ctr"/>
          <a:r>
            <a:rPr lang="zh-CN" altLang="en-US" sz="2800" dirty="0"/>
            <a:t>平时成绩</a:t>
          </a:r>
          <a:r>
            <a:rPr lang="en-US" altLang="zh-CN" sz="2800" dirty="0"/>
            <a:t>40%</a:t>
          </a:r>
          <a:endParaRPr lang="zh-CN" altLang="en-US" sz="2800" dirty="0"/>
        </a:p>
      </dgm:t>
    </dgm:pt>
    <dgm:pt modelId="{1CC74DF0-9FC7-4203-B7B3-852BE60F60EB}" type="parTrans" cxnId="{F453E1A8-1442-4DD1-9C10-501BBC52EA1D}">
      <dgm:prSet custT="1"/>
      <dgm:spPr/>
      <dgm:t>
        <a:bodyPr/>
        <a:lstStyle/>
        <a:p>
          <a:pPr algn="ctr"/>
          <a:endParaRPr lang="zh-CN" altLang="en-US" sz="300"/>
        </a:p>
      </dgm:t>
    </dgm:pt>
    <dgm:pt modelId="{FCCAA6C2-1B07-425B-BAB6-78CFB1FFDB17}" type="sibTrans" cxnId="{F453E1A8-1442-4DD1-9C10-501BBC52EA1D}">
      <dgm:prSet/>
      <dgm:spPr/>
      <dgm:t>
        <a:bodyPr/>
        <a:lstStyle/>
        <a:p>
          <a:pPr algn="ctr"/>
          <a:endParaRPr lang="zh-CN" altLang="en-US" sz="1400"/>
        </a:p>
      </dgm:t>
    </dgm:pt>
    <dgm:pt modelId="{D0791C7C-5154-4F86-AF88-01EDFABDAAF1}">
      <dgm:prSet phldrT="[文本]" custT="1"/>
      <dgm:spPr/>
      <dgm:t>
        <a:bodyPr/>
        <a:lstStyle/>
        <a:p>
          <a:pPr algn="ctr"/>
          <a:r>
            <a:rPr lang="zh-CN" altLang="en-US" sz="2800" dirty="0"/>
            <a:t>作业</a:t>
          </a:r>
          <a:r>
            <a:rPr lang="en-US" altLang="zh-CN" sz="2800" dirty="0"/>
            <a:t>80%</a:t>
          </a:r>
          <a:endParaRPr lang="zh-CN" altLang="en-US" sz="2800" dirty="0"/>
        </a:p>
      </dgm:t>
    </dgm:pt>
    <dgm:pt modelId="{01A7055D-5C18-4AAA-AA31-88D95CA55DBC}" type="parTrans" cxnId="{5D6E4B3B-6965-4596-9396-13DB45026B11}">
      <dgm:prSet custT="1"/>
      <dgm:spPr/>
      <dgm:t>
        <a:bodyPr/>
        <a:lstStyle/>
        <a:p>
          <a:pPr algn="ctr"/>
          <a:endParaRPr lang="zh-CN" altLang="en-US" sz="300"/>
        </a:p>
      </dgm:t>
    </dgm:pt>
    <dgm:pt modelId="{01D7326F-1C38-4397-BCF9-50D3E96E19EA}" type="sibTrans" cxnId="{5D6E4B3B-6965-4596-9396-13DB45026B11}">
      <dgm:prSet/>
      <dgm:spPr/>
      <dgm:t>
        <a:bodyPr/>
        <a:lstStyle/>
        <a:p>
          <a:pPr algn="ctr"/>
          <a:endParaRPr lang="zh-CN" altLang="en-US" sz="1400"/>
        </a:p>
      </dgm:t>
    </dgm:pt>
    <dgm:pt modelId="{10FB98FF-580A-42F4-BD45-B30102918230}">
      <dgm:prSet phldrT="[文本]" custT="1"/>
      <dgm:spPr/>
      <dgm:t>
        <a:bodyPr/>
        <a:lstStyle/>
        <a:p>
          <a:pPr algn="ctr"/>
          <a:r>
            <a:rPr lang="zh-CN" altLang="en-US" sz="2800" dirty="0"/>
            <a:t>考勤</a:t>
          </a:r>
          <a:r>
            <a:rPr lang="en-US" altLang="zh-CN" sz="2800" dirty="0"/>
            <a:t>10%</a:t>
          </a:r>
          <a:endParaRPr lang="zh-CN" altLang="en-US" sz="2800" dirty="0"/>
        </a:p>
      </dgm:t>
    </dgm:pt>
    <dgm:pt modelId="{CC761EFD-3BD8-479F-A837-BB701AE54465}" type="parTrans" cxnId="{07D74C8F-A84D-4115-8567-35A7003D27EC}">
      <dgm:prSet custT="1"/>
      <dgm:spPr/>
      <dgm:t>
        <a:bodyPr/>
        <a:lstStyle/>
        <a:p>
          <a:pPr algn="ctr"/>
          <a:endParaRPr lang="zh-CN" altLang="en-US" sz="300"/>
        </a:p>
      </dgm:t>
    </dgm:pt>
    <dgm:pt modelId="{B979628F-64A6-440F-B9EC-72198557F2E0}" type="sibTrans" cxnId="{07D74C8F-A84D-4115-8567-35A7003D27EC}">
      <dgm:prSet/>
      <dgm:spPr/>
      <dgm:t>
        <a:bodyPr/>
        <a:lstStyle/>
        <a:p>
          <a:pPr algn="ctr"/>
          <a:endParaRPr lang="zh-CN" altLang="en-US" sz="1400"/>
        </a:p>
      </dgm:t>
    </dgm:pt>
    <dgm:pt modelId="{0B6D8062-E0DA-4405-B061-CBA6CDF5CA63}">
      <dgm:prSet phldrT="[文本]" custT="1"/>
      <dgm:spPr/>
      <dgm:t>
        <a:bodyPr/>
        <a:lstStyle/>
        <a:p>
          <a:pPr algn="ctr"/>
          <a:r>
            <a:rPr lang="zh-CN" altLang="en-US" sz="2800" dirty="0"/>
            <a:t>期末成绩</a:t>
          </a:r>
          <a:r>
            <a:rPr lang="en-US" altLang="zh-CN" sz="2800" dirty="0"/>
            <a:t>60%</a:t>
          </a:r>
          <a:endParaRPr lang="zh-CN" altLang="en-US" sz="2800" dirty="0"/>
        </a:p>
      </dgm:t>
    </dgm:pt>
    <dgm:pt modelId="{5FBC3F50-7DF8-434E-BA49-D52A336747AE}" type="parTrans" cxnId="{815B2225-A828-4060-A244-02C4F2E5E547}">
      <dgm:prSet custT="1"/>
      <dgm:spPr/>
      <dgm:t>
        <a:bodyPr/>
        <a:lstStyle/>
        <a:p>
          <a:pPr algn="ctr"/>
          <a:endParaRPr lang="zh-CN" altLang="en-US" sz="300"/>
        </a:p>
      </dgm:t>
    </dgm:pt>
    <dgm:pt modelId="{05E43F20-B58D-49F3-B9FE-693DA7CC02D3}" type="sibTrans" cxnId="{815B2225-A828-4060-A244-02C4F2E5E547}">
      <dgm:prSet/>
      <dgm:spPr/>
      <dgm:t>
        <a:bodyPr/>
        <a:lstStyle/>
        <a:p>
          <a:pPr algn="ctr"/>
          <a:endParaRPr lang="zh-CN" altLang="en-US" sz="1400"/>
        </a:p>
      </dgm:t>
    </dgm:pt>
    <dgm:pt modelId="{7C529D74-02CB-4B7C-BB9E-60663AA56FC1}">
      <dgm:prSet phldrT="[文本]" custT="1"/>
      <dgm:spPr/>
      <dgm:t>
        <a:bodyPr/>
        <a:lstStyle/>
        <a:p>
          <a:pPr algn="ctr"/>
          <a:r>
            <a:rPr lang="zh-CN" altLang="en-US" sz="2800" dirty="0"/>
            <a:t>课堂互动</a:t>
          </a:r>
          <a:r>
            <a:rPr lang="en-US" altLang="zh-CN" sz="2800" dirty="0"/>
            <a:t>10%</a:t>
          </a:r>
          <a:endParaRPr lang="zh-CN" altLang="en-US" sz="2800" dirty="0"/>
        </a:p>
      </dgm:t>
    </dgm:pt>
    <dgm:pt modelId="{F5912150-846B-492F-918D-56AC8AB347E2}" type="parTrans" cxnId="{033F4449-17D2-418E-8F38-EC252A66FAA2}">
      <dgm:prSet custT="1"/>
      <dgm:spPr/>
      <dgm:t>
        <a:bodyPr/>
        <a:lstStyle/>
        <a:p>
          <a:pPr algn="ctr"/>
          <a:endParaRPr lang="zh-CN" altLang="en-US" sz="300"/>
        </a:p>
      </dgm:t>
    </dgm:pt>
    <dgm:pt modelId="{42E51D5E-342E-4A20-A2D4-D39B50DBD137}" type="sibTrans" cxnId="{033F4449-17D2-418E-8F38-EC252A66FAA2}">
      <dgm:prSet/>
      <dgm:spPr/>
      <dgm:t>
        <a:bodyPr/>
        <a:lstStyle/>
        <a:p>
          <a:pPr algn="ctr"/>
          <a:endParaRPr lang="zh-CN" altLang="en-US" sz="1400"/>
        </a:p>
      </dgm:t>
    </dgm:pt>
    <dgm:pt modelId="{F3049D08-BFBB-4DC8-9EB9-AB8EDB1790A7}" type="pres">
      <dgm:prSet presAssocID="{92837320-7F28-4D16-A0BF-0F892B00A8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1C031C-7380-49EE-AD2D-B0988B97FCA1}" type="pres">
      <dgm:prSet presAssocID="{6B17EFA1-FD34-4CCF-A5F5-6ADD0EA9574D}" presName="root1" presStyleCnt="0"/>
      <dgm:spPr/>
    </dgm:pt>
    <dgm:pt modelId="{96CD67B1-9569-4369-8F1B-47B3C7CCBD23}" type="pres">
      <dgm:prSet presAssocID="{6B17EFA1-FD34-4CCF-A5F5-6ADD0EA9574D}" presName="LevelOneTextNode" presStyleLbl="node0" presStyleIdx="0" presStyleCnt="1" custLinFactNeighborX="13773" custLinFactNeighborY="9793">
        <dgm:presLayoutVars>
          <dgm:chPref val="3"/>
        </dgm:presLayoutVars>
      </dgm:prSet>
      <dgm:spPr/>
    </dgm:pt>
    <dgm:pt modelId="{7B87F326-9A5B-43A7-9CAE-9CF024CAF24E}" type="pres">
      <dgm:prSet presAssocID="{6B17EFA1-FD34-4CCF-A5F5-6ADD0EA9574D}" presName="level2hierChild" presStyleCnt="0"/>
      <dgm:spPr/>
    </dgm:pt>
    <dgm:pt modelId="{5CDE9013-E9D4-4F83-B547-1CC0898B15B5}" type="pres">
      <dgm:prSet presAssocID="{1CC74DF0-9FC7-4203-B7B3-852BE60F60EB}" presName="conn2-1" presStyleLbl="parChTrans1D2" presStyleIdx="0" presStyleCnt="2"/>
      <dgm:spPr/>
    </dgm:pt>
    <dgm:pt modelId="{B4330162-95E7-42C0-97F5-2E620B7C0F51}" type="pres">
      <dgm:prSet presAssocID="{1CC74DF0-9FC7-4203-B7B3-852BE60F60EB}" presName="connTx" presStyleLbl="parChTrans1D2" presStyleIdx="0" presStyleCnt="2"/>
      <dgm:spPr/>
    </dgm:pt>
    <dgm:pt modelId="{D14FFC81-959C-4177-B867-5086FDB0BAEC}" type="pres">
      <dgm:prSet presAssocID="{FE8CFB2F-3478-4EBD-BE40-CD23C7DCDC3B}" presName="root2" presStyleCnt="0"/>
      <dgm:spPr/>
    </dgm:pt>
    <dgm:pt modelId="{03B6E30C-5B00-402E-97F3-4BBE4284BFE4}" type="pres">
      <dgm:prSet presAssocID="{FE8CFB2F-3478-4EBD-BE40-CD23C7DCDC3B}" presName="LevelTwoTextNode" presStyleLbl="node2" presStyleIdx="0" presStyleCnt="2" custLinFactNeighborX="-1715" custLinFactNeighborY="-57218">
        <dgm:presLayoutVars>
          <dgm:chPref val="3"/>
        </dgm:presLayoutVars>
      </dgm:prSet>
      <dgm:spPr/>
    </dgm:pt>
    <dgm:pt modelId="{2F3B1845-222C-4243-B1B3-DDB2B50F992A}" type="pres">
      <dgm:prSet presAssocID="{FE8CFB2F-3478-4EBD-BE40-CD23C7DCDC3B}" presName="level3hierChild" presStyleCnt="0"/>
      <dgm:spPr/>
    </dgm:pt>
    <dgm:pt modelId="{00AB7E5A-FF90-497C-8EF8-2B4919618BB0}" type="pres">
      <dgm:prSet presAssocID="{01A7055D-5C18-4AAA-AA31-88D95CA55DBC}" presName="conn2-1" presStyleLbl="parChTrans1D3" presStyleIdx="0" presStyleCnt="3"/>
      <dgm:spPr/>
    </dgm:pt>
    <dgm:pt modelId="{9AFD501E-DCA3-451E-BBF2-CF4CD385E754}" type="pres">
      <dgm:prSet presAssocID="{01A7055D-5C18-4AAA-AA31-88D95CA55DBC}" presName="connTx" presStyleLbl="parChTrans1D3" presStyleIdx="0" presStyleCnt="3"/>
      <dgm:spPr/>
    </dgm:pt>
    <dgm:pt modelId="{12DA65E3-DAAA-4B36-B331-04CE0E0E276F}" type="pres">
      <dgm:prSet presAssocID="{D0791C7C-5154-4F86-AF88-01EDFABDAAF1}" presName="root2" presStyleCnt="0"/>
      <dgm:spPr/>
    </dgm:pt>
    <dgm:pt modelId="{9EA26881-8D6B-4B76-BAE8-C95A5233E77D}" type="pres">
      <dgm:prSet presAssocID="{D0791C7C-5154-4F86-AF88-01EDFABDAAF1}" presName="LevelTwoTextNode" presStyleLbl="node3" presStyleIdx="0" presStyleCnt="3" custLinFactNeighborY="-66729">
        <dgm:presLayoutVars>
          <dgm:chPref val="3"/>
        </dgm:presLayoutVars>
      </dgm:prSet>
      <dgm:spPr/>
    </dgm:pt>
    <dgm:pt modelId="{398DC9A6-6D00-4E3D-97E4-815DF459F0A7}" type="pres">
      <dgm:prSet presAssocID="{D0791C7C-5154-4F86-AF88-01EDFABDAAF1}" presName="level3hierChild" presStyleCnt="0"/>
      <dgm:spPr/>
    </dgm:pt>
    <dgm:pt modelId="{93E9DCA1-7DDE-4C75-8C51-DC6DAD1B5B1F}" type="pres">
      <dgm:prSet presAssocID="{CC761EFD-3BD8-479F-A837-BB701AE54465}" presName="conn2-1" presStyleLbl="parChTrans1D3" presStyleIdx="1" presStyleCnt="3"/>
      <dgm:spPr/>
    </dgm:pt>
    <dgm:pt modelId="{7BC5FEFE-46DC-49F2-8B9D-9DCC5B22D556}" type="pres">
      <dgm:prSet presAssocID="{CC761EFD-3BD8-479F-A837-BB701AE54465}" presName="connTx" presStyleLbl="parChTrans1D3" presStyleIdx="1" presStyleCnt="3"/>
      <dgm:spPr/>
    </dgm:pt>
    <dgm:pt modelId="{A6479B81-95DE-43D5-8F9F-A17AE859F132}" type="pres">
      <dgm:prSet presAssocID="{10FB98FF-580A-42F4-BD45-B30102918230}" presName="root2" presStyleCnt="0"/>
      <dgm:spPr/>
    </dgm:pt>
    <dgm:pt modelId="{89563B5F-F14F-445F-826E-F3C6987B3C46}" type="pres">
      <dgm:prSet presAssocID="{10FB98FF-580A-42F4-BD45-B30102918230}" presName="LevelTwoTextNode" presStyleLbl="node3" presStyleIdx="1" presStyleCnt="3" custLinFactNeighborY="-66729">
        <dgm:presLayoutVars>
          <dgm:chPref val="3"/>
        </dgm:presLayoutVars>
      </dgm:prSet>
      <dgm:spPr/>
    </dgm:pt>
    <dgm:pt modelId="{ADD788D5-92E3-48B6-891B-0E5ECA4AF19D}" type="pres">
      <dgm:prSet presAssocID="{10FB98FF-580A-42F4-BD45-B30102918230}" presName="level3hierChild" presStyleCnt="0"/>
      <dgm:spPr/>
    </dgm:pt>
    <dgm:pt modelId="{B1A13FE9-A8EF-4F2C-A629-0DF6D4932817}" type="pres">
      <dgm:prSet presAssocID="{F5912150-846B-492F-918D-56AC8AB347E2}" presName="conn2-1" presStyleLbl="parChTrans1D3" presStyleIdx="2" presStyleCnt="3"/>
      <dgm:spPr/>
    </dgm:pt>
    <dgm:pt modelId="{5521881D-B2DC-48AB-92D4-7981AAE83B03}" type="pres">
      <dgm:prSet presAssocID="{F5912150-846B-492F-918D-56AC8AB347E2}" presName="connTx" presStyleLbl="parChTrans1D3" presStyleIdx="2" presStyleCnt="3"/>
      <dgm:spPr/>
    </dgm:pt>
    <dgm:pt modelId="{617FDB70-5D34-4AA0-A8EF-D6C3F1830DE6}" type="pres">
      <dgm:prSet presAssocID="{7C529D74-02CB-4B7C-BB9E-60663AA56FC1}" presName="root2" presStyleCnt="0"/>
      <dgm:spPr/>
    </dgm:pt>
    <dgm:pt modelId="{CCBBB48B-C69D-431B-8EB0-B4DDF45CBA98}" type="pres">
      <dgm:prSet presAssocID="{7C529D74-02CB-4B7C-BB9E-60663AA56FC1}" presName="LevelTwoTextNode" presStyleLbl="node3" presStyleIdx="2" presStyleCnt="3" custLinFactNeighborY="-66729">
        <dgm:presLayoutVars>
          <dgm:chPref val="3"/>
        </dgm:presLayoutVars>
      </dgm:prSet>
      <dgm:spPr/>
    </dgm:pt>
    <dgm:pt modelId="{5BE5DA9E-744B-4B48-87C4-D3E6848BD2EB}" type="pres">
      <dgm:prSet presAssocID="{7C529D74-02CB-4B7C-BB9E-60663AA56FC1}" presName="level3hierChild" presStyleCnt="0"/>
      <dgm:spPr/>
    </dgm:pt>
    <dgm:pt modelId="{77BC6297-AFA2-4F0F-BEA2-04CCD4E27F21}" type="pres">
      <dgm:prSet presAssocID="{5FBC3F50-7DF8-434E-BA49-D52A336747AE}" presName="conn2-1" presStyleLbl="parChTrans1D2" presStyleIdx="1" presStyleCnt="2"/>
      <dgm:spPr/>
    </dgm:pt>
    <dgm:pt modelId="{C40FA171-EC4A-435F-A605-93DF74AF5987}" type="pres">
      <dgm:prSet presAssocID="{5FBC3F50-7DF8-434E-BA49-D52A336747AE}" presName="connTx" presStyleLbl="parChTrans1D2" presStyleIdx="1" presStyleCnt="2"/>
      <dgm:spPr/>
    </dgm:pt>
    <dgm:pt modelId="{F4EAFB26-E931-4A98-83DA-A91BA9A5152E}" type="pres">
      <dgm:prSet presAssocID="{0B6D8062-E0DA-4405-B061-CBA6CDF5CA63}" presName="root2" presStyleCnt="0"/>
      <dgm:spPr/>
    </dgm:pt>
    <dgm:pt modelId="{696D94AA-88BA-4702-A76C-6F4E4479CA29}" type="pres">
      <dgm:prSet presAssocID="{0B6D8062-E0DA-4405-B061-CBA6CDF5CA63}" presName="LevelTwoTextNode" presStyleLbl="node2" presStyleIdx="1" presStyleCnt="2" custLinFactY="1099" custLinFactNeighborX="1719" custLinFactNeighborY="100000">
        <dgm:presLayoutVars>
          <dgm:chPref val="3"/>
        </dgm:presLayoutVars>
      </dgm:prSet>
      <dgm:spPr/>
    </dgm:pt>
    <dgm:pt modelId="{740175D4-89EF-4F89-A446-5FB5F4BF4AE5}" type="pres">
      <dgm:prSet presAssocID="{0B6D8062-E0DA-4405-B061-CBA6CDF5CA63}" presName="level3hierChild" presStyleCnt="0"/>
      <dgm:spPr/>
    </dgm:pt>
  </dgm:ptLst>
  <dgm:cxnLst>
    <dgm:cxn modelId="{FF30A90A-EC43-4966-AF45-E403EF82DF6A}" type="presOf" srcId="{F5912150-846B-492F-918D-56AC8AB347E2}" destId="{B1A13FE9-A8EF-4F2C-A629-0DF6D4932817}" srcOrd="0" destOrd="0" presId="urn:microsoft.com/office/officeart/2005/8/layout/hierarchy2"/>
    <dgm:cxn modelId="{FF01B31A-5FF2-41AA-9592-B9E21191472F}" type="presOf" srcId="{1CC74DF0-9FC7-4203-B7B3-852BE60F60EB}" destId="{B4330162-95E7-42C0-97F5-2E620B7C0F51}" srcOrd="1" destOrd="0" presId="urn:microsoft.com/office/officeart/2005/8/layout/hierarchy2"/>
    <dgm:cxn modelId="{815B2225-A828-4060-A244-02C4F2E5E547}" srcId="{6B17EFA1-FD34-4CCF-A5F5-6ADD0EA9574D}" destId="{0B6D8062-E0DA-4405-B061-CBA6CDF5CA63}" srcOrd="1" destOrd="0" parTransId="{5FBC3F50-7DF8-434E-BA49-D52A336747AE}" sibTransId="{05E43F20-B58D-49F3-B9FE-693DA7CC02D3}"/>
    <dgm:cxn modelId="{EC238D37-C542-49AC-9CC0-1A306F184012}" type="presOf" srcId="{01A7055D-5C18-4AAA-AA31-88D95CA55DBC}" destId="{00AB7E5A-FF90-497C-8EF8-2B4919618BB0}" srcOrd="0" destOrd="0" presId="urn:microsoft.com/office/officeart/2005/8/layout/hierarchy2"/>
    <dgm:cxn modelId="{5D6E4B3B-6965-4596-9396-13DB45026B11}" srcId="{FE8CFB2F-3478-4EBD-BE40-CD23C7DCDC3B}" destId="{D0791C7C-5154-4F86-AF88-01EDFABDAAF1}" srcOrd="0" destOrd="0" parTransId="{01A7055D-5C18-4AAA-AA31-88D95CA55DBC}" sibTransId="{01D7326F-1C38-4397-BCF9-50D3E96E19EA}"/>
    <dgm:cxn modelId="{0280C15D-1DD4-47DB-83E2-2777959D5747}" type="presOf" srcId="{F5912150-846B-492F-918D-56AC8AB347E2}" destId="{5521881D-B2DC-48AB-92D4-7981AAE83B03}" srcOrd="1" destOrd="0" presId="urn:microsoft.com/office/officeart/2005/8/layout/hierarchy2"/>
    <dgm:cxn modelId="{033F4449-17D2-418E-8F38-EC252A66FAA2}" srcId="{FE8CFB2F-3478-4EBD-BE40-CD23C7DCDC3B}" destId="{7C529D74-02CB-4B7C-BB9E-60663AA56FC1}" srcOrd="2" destOrd="0" parTransId="{F5912150-846B-492F-918D-56AC8AB347E2}" sibTransId="{42E51D5E-342E-4A20-A2D4-D39B50DBD137}"/>
    <dgm:cxn modelId="{F8AEDC6F-F023-444D-8C86-A982C96FC8FE}" type="presOf" srcId="{92837320-7F28-4D16-A0BF-0F892B00A85E}" destId="{F3049D08-BFBB-4DC8-9EB9-AB8EDB1790A7}" srcOrd="0" destOrd="0" presId="urn:microsoft.com/office/officeart/2005/8/layout/hierarchy2"/>
    <dgm:cxn modelId="{81439581-98C7-4CAF-9EC8-A65FF661ED64}" type="presOf" srcId="{7C529D74-02CB-4B7C-BB9E-60663AA56FC1}" destId="{CCBBB48B-C69D-431B-8EB0-B4DDF45CBA98}" srcOrd="0" destOrd="0" presId="urn:microsoft.com/office/officeart/2005/8/layout/hierarchy2"/>
    <dgm:cxn modelId="{CD37BA83-52E9-437E-825D-E83BA2B8496D}" type="presOf" srcId="{10FB98FF-580A-42F4-BD45-B30102918230}" destId="{89563B5F-F14F-445F-826E-F3C6987B3C46}" srcOrd="0" destOrd="0" presId="urn:microsoft.com/office/officeart/2005/8/layout/hierarchy2"/>
    <dgm:cxn modelId="{E08F1284-9E37-4D2B-AC39-48D013102036}" type="presOf" srcId="{6B17EFA1-FD34-4CCF-A5F5-6ADD0EA9574D}" destId="{96CD67B1-9569-4369-8F1B-47B3C7CCBD23}" srcOrd="0" destOrd="0" presId="urn:microsoft.com/office/officeart/2005/8/layout/hierarchy2"/>
    <dgm:cxn modelId="{07D74C8F-A84D-4115-8567-35A7003D27EC}" srcId="{FE8CFB2F-3478-4EBD-BE40-CD23C7DCDC3B}" destId="{10FB98FF-580A-42F4-BD45-B30102918230}" srcOrd="1" destOrd="0" parTransId="{CC761EFD-3BD8-479F-A837-BB701AE54465}" sibTransId="{B979628F-64A6-440F-B9EC-72198557F2E0}"/>
    <dgm:cxn modelId="{06C6B28F-F272-4359-A0B0-062EDD894EBF}" type="presOf" srcId="{FE8CFB2F-3478-4EBD-BE40-CD23C7DCDC3B}" destId="{03B6E30C-5B00-402E-97F3-4BBE4284BFE4}" srcOrd="0" destOrd="0" presId="urn:microsoft.com/office/officeart/2005/8/layout/hierarchy2"/>
    <dgm:cxn modelId="{952E3D91-36D2-4433-9A92-06B04FDBBCDD}" type="presOf" srcId="{01A7055D-5C18-4AAA-AA31-88D95CA55DBC}" destId="{9AFD501E-DCA3-451E-BBF2-CF4CD385E754}" srcOrd="1" destOrd="0" presId="urn:microsoft.com/office/officeart/2005/8/layout/hierarchy2"/>
    <dgm:cxn modelId="{87D14C95-EFDA-4029-A07E-0CDA7E33E3FE}" srcId="{92837320-7F28-4D16-A0BF-0F892B00A85E}" destId="{6B17EFA1-FD34-4CCF-A5F5-6ADD0EA9574D}" srcOrd="0" destOrd="0" parTransId="{B27188BD-3D81-4E51-B7FF-66A5E62ED529}" sibTransId="{AE2245BF-FE43-407B-8A42-F224F48A48E9}"/>
    <dgm:cxn modelId="{F453E1A8-1442-4DD1-9C10-501BBC52EA1D}" srcId="{6B17EFA1-FD34-4CCF-A5F5-6ADD0EA9574D}" destId="{FE8CFB2F-3478-4EBD-BE40-CD23C7DCDC3B}" srcOrd="0" destOrd="0" parTransId="{1CC74DF0-9FC7-4203-B7B3-852BE60F60EB}" sibTransId="{FCCAA6C2-1B07-425B-BAB6-78CFB1FFDB17}"/>
    <dgm:cxn modelId="{E6F2CDAD-8E0B-4739-B71F-B59EAC20CB22}" type="presOf" srcId="{5FBC3F50-7DF8-434E-BA49-D52A336747AE}" destId="{C40FA171-EC4A-435F-A605-93DF74AF5987}" srcOrd="1" destOrd="0" presId="urn:microsoft.com/office/officeart/2005/8/layout/hierarchy2"/>
    <dgm:cxn modelId="{700507B9-BD41-4EFB-96B4-5FBFCB80914A}" type="presOf" srcId="{D0791C7C-5154-4F86-AF88-01EDFABDAAF1}" destId="{9EA26881-8D6B-4B76-BAE8-C95A5233E77D}" srcOrd="0" destOrd="0" presId="urn:microsoft.com/office/officeart/2005/8/layout/hierarchy2"/>
    <dgm:cxn modelId="{97AECBC6-2A9C-4E99-9C2A-F9748CEF0347}" type="presOf" srcId="{CC761EFD-3BD8-479F-A837-BB701AE54465}" destId="{7BC5FEFE-46DC-49F2-8B9D-9DCC5B22D556}" srcOrd="1" destOrd="0" presId="urn:microsoft.com/office/officeart/2005/8/layout/hierarchy2"/>
    <dgm:cxn modelId="{9772F7D7-0019-48A2-AC87-8C7375F4F72F}" type="presOf" srcId="{0B6D8062-E0DA-4405-B061-CBA6CDF5CA63}" destId="{696D94AA-88BA-4702-A76C-6F4E4479CA29}" srcOrd="0" destOrd="0" presId="urn:microsoft.com/office/officeart/2005/8/layout/hierarchy2"/>
    <dgm:cxn modelId="{FA12C5E3-547E-43D6-BCCF-37FD22E17B7B}" type="presOf" srcId="{CC761EFD-3BD8-479F-A837-BB701AE54465}" destId="{93E9DCA1-7DDE-4C75-8C51-DC6DAD1B5B1F}" srcOrd="0" destOrd="0" presId="urn:microsoft.com/office/officeart/2005/8/layout/hierarchy2"/>
    <dgm:cxn modelId="{CC725AF9-3058-4994-9825-EC14D460F72B}" type="presOf" srcId="{1CC74DF0-9FC7-4203-B7B3-852BE60F60EB}" destId="{5CDE9013-E9D4-4F83-B547-1CC0898B15B5}" srcOrd="0" destOrd="0" presId="urn:microsoft.com/office/officeart/2005/8/layout/hierarchy2"/>
    <dgm:cxn modelId="{E0423EFC-6B54-46B6-97FA-6C619F1FE89A}" type="presOf" srcId="{5FBC3F50-7DF8-434E-BA49-D52A336747AE}" destId="{77BC6297-AFA2-4F0F-BEA2-04CCD4E27F21}" srcOrd="0" destOrd="0" presId="urn:microsoft.com/office/officeart/2005/8/layout/hierarchy2"/>
    <dgm:cxn modelId="{8FEB49D2-AD61-4F7B-A601-6AC638CE9FEB}" type="presParOf" srcId="{F3049D08-BFBB-4DC8-9EB9-AB8EDB1790A7}" destId="{291C031C-7380-49EE-AD2D-B0988B97FCA1}" srcOrd="0" destOrd="0" presId="urn:microsoft.com/office/officeart/2005/8/layout/hierarchy2"/>
    <dgm:cxn modelId="{1456C0D7-B955-4B8B-B573-5B78215E3786}" type="presParOf" srcId="{291C031C-7380-49EE-AD2D-B0988B97FCA1}" destId="{96CD67B1-9569-4369-8F1B-47B3C7CCBD23}" srcOrd="0" destOrd="0" presId="urn:microsoft.com/office/officeart/2005/8/layout/hierarchy2"/>
    <dgm:cxn modelId="{163D28C7-7008-4AE0-B6BF-CDA2AE5D3499}" type="presParOf" srcId="{291C031C-7380-49EE-AD2D-B0988B97FCA1}" destId="{7B87F326-9A5B-43A7-9CAE-9CF024CAF24E}" srcOrd="1" destOrd="0" presId="urn:microsoft.com/office/officeart/2005/8/layout/hierarchy2"/>
    <dgm:cxn modelId="{B0698EAA-13C8-459A-95F8-8AA1DC3A8CBF}" type="presParOf" srcId="{7B87F326-9A5B-43A7-9CAE-9CF024CAF24E}" destId="{5CDE9013-E9D4-4F83-B547-1CC0898B15B5}" srcOrd="0" destOrd="0" presId="urn:microsoft.com/office/officeart/2005/8/layout/hierarchy2"/>
    <dgm:cxn modelId="{3A92E6A7-86CD-4AA2-AF64-FF2B308C6B9E}" type="presParOf" srcId="{5CDE9013-E9D4-4F83-B547-1CC0898B15B5}" destId="{B4330162-95E7-42C0-97F5-2E620B7C0F51}" srcOrd="0" destOrd="0" presId="urn:microsoft.com/office/officeart/2005/8/layout/hierarchy2"/>
    <dgm:cxn modelId="{4367B6A7-F47E-4FEF-8F36-4E01CEE32E76}" type="presParOf" srcId="{7B87F326-9A5B-43A7-9CAE-9CF024CAF24E}" destId="{D14FFC81-959C-4177-B867-5086FDB0BAEC}" srcOrd="1" destOrd="0" presId="urn:microsoft.com/office/officeart/2005/8/layout/hierarchy2"/>
    <dgm:cxn modelId="{7AB239DA-973D-4320-8721-D7E15D3F21C5}" type="presParOf" srcId="{D14FFC81-959C-4177-B867-5086FDB0BAEC}" destId="{03B6E30C-5B00-402E-97F3-4BBE4284BFE4}" srcOrd="0" destOrd="0" presId="urn:microsoft.com/office/officeart/2005/8/layout/hierarchy2"/>
    <dgm:cxn modelId="{2FCDB23C-26C2-4557-9440-AC67D8652E5F}" type="presParOf" srcId="{D14FFC81-959C-4177-B867-5086FDB0BAEC}" destId="{2F3B1845-222C-4243-B1B3-DDB2B50F992A}" srcOrd="1" destOrd="0" presId="urn:microsoft.com/office/officeart/2005/8/layout/hierarchy2"/>
    <dgm:cxn modelId="{B93ABFA2-660B-4175-A78C-1A7EC706CC5C}" type="presParOf" srcId="{2F3B1845-222C-4243-B1B3-DDB2B50F992A}" destId="{00AB7E5A-FF90-497C-8EF8-2B4919618BB0}" srcOrd="0" destOrd="0" presId="urn:microsoft.com/office/officeart/2005/8/layout/hierarchy2"/>
    <dgm:cxn modelId="{72A7F5D5-FEAC-4489-9BE6-9DD66FA86C4B}" type="presParOf" srcId="{00AB7E5A-FF90-497C-8EF8-2B4919618BB0}" destId="{9AFD501E-DCA3-451E-BBF2-CF4CD385E754}" srcOrd="0" destOrd="0" presId="urn:microsoft.com/office/officeart/2005/8/layout/hierarchy2"/>
    <dgm:cxn modelId="{86775C42-8FD3-4F9D-8221-76999B35B923}" type="presParOf" srcId="{2F3B1845-222C-4243-B1B3-DDB2B50F992A}" destId="{12DA65E3-DAAA-4B36-B331-04CE0E0E276F}" srcOrd="1" destOrd="0" presId="urn:microsoft.com/office/officeart/2005/8/layout/hierarchy2"/>
    <dgm:cxn modelId="{7C58A8B0-5825-4AA2-B43D-F613F91AB8CF}" type="presParOf" srcId="{12DA65E3-DAAA-4B36-B331-04CE0E0E276F}" destId="{9EA26881-8D6B-4B76-BAE8-C95A5233E77D}" srcOrd="0" destOrd="0" presId="urn:microsoft.com/office/officeart/2005/8/layout/hierarchy2"/>
    <dgm:cxn modelId="{48A7DCEF-460A-4275-9E7F-F2CAF2CC5F80}" type="presParOf" srcId="{12DA65E3-DAAA-4B36-B331-04CE0E0E276F}" destId="{398DC9A6-6D00-4E3D-97E4-815DF459F0A7}" srcOrd="1" destOrd="0" presId="urn:microsoft.com/office/officeart/2005/8/layout/hierarchy2"/>
    <dgm:cxn modelId="{87C2B103-241D-454F-8010-10F1D4129661}" type="presParOf" srcId="{2F3B1845-222C-4243-B1B3-DDB2B50F992A}" destId="{93E9DCA1-7DDE-4C75-8C51-DC6DAD1B5B1F}" srcOrd="2" destOrd="0" presId="urn:microsoft.com/office/officeart/2005/8/layout/hierarchy2"/>
    <dgm:cxn modelId="{E46BE7E7-4CEC-42C5-9F44-E73364413289}" type="presParOf" srcId="{93E9DCA1-7DDE-4C75-8C51-DC6DAD1B5B1F}" destId="{7BC5FEFE-46DC-49F2-8B9D-9DCC5B22D556}" srcOrd="0" destOrd="0" presId="urn:microsoft.com/office/officeart/2005/8/layout/hierarchy2"/>
    <dgm:cxn modelId="{35A4D03E-532A-4E67-AAE1-DAA2ED42C493}" type="presParOf" srcId="{2F3B1845-222C-4243-B1B3-DDB2B50F992A}" destId="{A6479B81-95DE-43D5-8F9F-A17AE859F132}" srcOrd="3" destOrd="0" presId="urn:microsoft.com/office/officeart/2005/8/layout/hierarchy2"/>
    <dgm:cxn modelId="{1291E5CC-68EB-4BF9-A268-0BFD66B258B3}" type="presParOf" srcId="{A6479B81-95DE-43D5-8F9F-A17AE859F132}" destId="{89563B5F-F14F-445F-826E-F3C6987B3C46}" srcOrd="0" destOrd="0" presId="urn:microsoft.com/office/officeart/2005/8/layout/hierarchy2"/>
    <dgm:cxn modelId="{201A7776-8BCF-415F-9228-C5C32323B6A7}" type="presParOf" srcId="{A6479B81-95DE-43D5-8F9F-A17AE859F132}" destId="{ADD788D5-92E3-48B6-891B-0E5ECA4AF19D}" srcOrd="1" destOrd="0" presId="urn:microsoft.com/office/officeart/2005/8/layout/hierarchy2"/>
    <dgm:cxn modelId="{572C20C1-B450-49ED-BB7B-E140393790C3}" type="presParOf" srcId="{2F3B1845-222C-4243-B1B3-DDB2B50F992A}" destId="{B1A13FE9-A8EF-4F2C-A629-0DF6D4932817}" srcOrd="4" destOrd="0" presId="urn:microsoft.com/office/officeart/2005/8/layout/hierarchy2"/>
    <dgm:cxn modelId="{84C90D79-E010-432D-A931-31678828E73B}" type="presParOf" srcId="{B1A13FE9-A8EF-4F2C-A629-0DF6D4932817}" destId="{5521881D-B2DC-48AB-92D4-7981AAE83B03}" srcOrd="0" destOrd="0" presId="urn:microsoft.com/office/officeart/2005/8/layout/hierarchy2"/>
    <dgm:cxn modelId="{546EF365-BA45-4673-8E21-F91C69D54A9B}" type="presParOf" srcId="{2F3B1845-222C-4243-B1B3-DDB2B50F992A}" destId="{617FDB70-5D34-4AA0-A8EF-D6C3F1830DE6}" srcOrd="5" destOrd="0" presId="urn:microsoft.com/office/officeart/2005/8/layout/hierarchy2"/>
    <dgm:cxn modelId="{007A3A69-449A-404D-8B1D-2AF8A87B2CA4}" type="presParOf" srcId="{617FDB70-5D34-4AA0-A8EF-D6C3F1830DE6}" destId="{CCBBB48B-C69D-431B-8EB0-B4DDF45CBA98}" srcOrd="0" destOrd="0" presId="urn:microsoft.com/office/officeart/2005/8/layout/hierarchy2"/>
    <dgm:cxn modelId="{DB002601-7116-4408-9D54-CC7E28C4CDBF}" type="presParOf" srcId="{617FDB70-5D34-4AA0-A8EF-D6C3F1830DE6}" destId="{5BE5DA9E-744B-4B48-87C4-D3E6848BD2EB}" srcOrd="1" destOrd="0" presId="urn:microsoft.com/office/officeart/2005/8/layout/hierarchy2"/>
    <dgm:cxn modelId="{536DF2EE-E526-4C5F-AA07-B1062676E37E}" type="presParOf" srcId="{7B87F326-9A5B-43A7-9CAE-9CF024CAF24E}" destId="{77BC6297-AFA2-4F0F-BEA2-04CCD4E27F21}" srcOrd="2" destOrd="0" presId="urn:microsoft.com/office/officeart/2005/8/layout/hierarchy2"/>
    <dgm:cxn modelId="{5DDD5BC3-29B1-4E0A-8AB1-401879DF0DFA}" type="presParOf" srcId="{77BC6297-AFA2-4F0F-BEA2-04CCD4E27F21}" destId="{C40FA171-EC4A-435F-A605-93DF74AF5987}" srcOrd="0" destOrd="0" presId="urn:microsoft.com/office/officeart/2005/8/layout/hierarchy2"/>
    <dgm:cxn modelId="{B3C504BB-A657-460B-AE35-587371C15FC2}" type="presParOf" srcId="{7B87F326-9A5B-43A7-9CAE-9CF024CAF24E}" destId="{F4EAFB26-E931-4A98-83DA-A91BA9A5152E}" srcOrd="3" destOrd="0" presId="urn:microsoft.com/office/officeart/2005/8/layout/hierarchy2"/>
    <dgm:cxn modelId="{508660DD-166E-4539-8759-7D7AFD558095}" type="presParOf" srcId="{F4EAFB26-E931-4A98-83DA-A91BA9A5152E}" destId="{696D94AA-88BA-4702-A76C-6F4E4479CA29}" srcOrd="0" destOrd="0" presId="urn:microsoft.com/office/officeart/2005/8/layout/hierarchy2"/>
    <dgm:cxn modelId="{0DC7D4E7-BF46-4F9E-81E1-C3A0FC6FE8A7}" type="presParOf" srcId="{F4EAFB26-E931-4A98-83DA-A91BA9A5152E}" destId="{740175D4-89EF-4F89-A446-5FB5F4BF4AE5}" srcOrd="1" destOrd="0" presId="urn:microsoft.com/office/officeart/2005/8/layout/hierarchy2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33F53-D1ED-4A7B-BF5E-D8C550C5AD04}">
      <dsp:nvSpPr>
        <dsp:cNvPr id="0" name=""/>
        <dsp:cNvSpPr/>
      </dsp:nvSpPr>
      <dsp:spPr>
        <a:xfrm>
          <a:off x="39804" y="2340062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/>
              </a:solidFill>
            </a:rPr>
            <a:t>计算机组成原理</a:t>
          </a:r>
        </a:p>
      </dsp:txBody>
      <dsp:txXfrm>
        <a:off x="59255" y="2359513"/>
        <a:ext cx="1289345" cy="625221"/>
      </dsp:txXfrm>
    </dsp:sp>
    <dsp:sp modelId="{A1B96EEB-558D-42E6-B5FF-B0D793D12E33}">
      <dsp:nvSpPr>
        <dsp:cNvPr id="0" name=""/>
        <dsp:cNvSpPr/>
      </dsp:nvSpPr>
      <dsp:spPr>
        <a:xfrm rot="17482368">
          <a:off x="571211" y="1493223"/>
          <a:ext cx="250750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07503" y="113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762275" y="1441906"/>
        <a:ext cx="125375" cy="125375"/>
      </dsp:txXfrm>
    </dsp:sp>
    <dsp:sp modelId="{2503867E-D5AA-4176-9CA4-D84107132462}">
      <dsp:nvSpPr>
        <dsp:cNvPr id="0" name=""/>
        <dsp:cNvSpPr/>
      </dsp:nvSpPr>
      <dsp:spPr>
        <a:xfrm>
          <a:off x="2281873" y="5002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bg1"/>
              </a:solidFill>
            </a:rPr>
            <a:t>预备知识</a:t>
          </a:r>
        </a:p>
      </dsp:txBody>
      <dsp:txXfrm>
        <a:off x="2301324" y="24453"/>
        <a:ext cx="1289345" cy="625221"/>
      </dsp:txXfrm>
    </dsp:sp>
    <dsp:sp modelId="{44E04E76-5BD2-4665-A2FD-D7E62D9DE8E0}">
      <dsp:nvSpPr>
        <dsp:cNvPr id="0" name=""/>
        <dsp:cNvSpPr/>
      </dsp:nvSpPr>
      <dsp:spPr>
        <a:xfrm rot="18010844">
          <a:off x="916102" y="1875094"/>
          <a:ext cx="181772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17720" y="113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79519" y="1841022"/>
        <a:ext cx="90886" cy="90886"/>
      </dsp:txXfrm>
    </dsp:sp>
    <dsp:sp modelId="{E144C14C-7E9F-4451-AEF8-530989D9236A}">
      <dsp:nvSpPr>
        <dsp:cNvPr id="0" name=""/>
        <dsp:cNvSpPr/>
      </dsp:nvSpPr>
      <dsp:spPr>
        <a:xfrm>
          <a:off x="2281873" y="768745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bg1"/>
              </a:solidFill>
            </a:rPr>
            <a:t>系统总线</a:t>
          </a:r>
        </a:p>
      </dsp:txBody>
      <dsp:txXfrm>
        <a:off x="2301324" y="788196"/>
        <a:ext cx="1289345" cy="625221"/>
      </dsp:txXfrm>
    </dsp:sp>
    <dsp:sp modelId="{18B2AD57-031C-4C20-AF0F-417E28C799AD}">
      <dsp:nvSpPr>
        <dsp:cNvPr id="0" name=""/>
        <dsp:cNvSpPr/>
      </dsp:nvSpPr>
      <dsp:spPr>
        <a:xfrm rot="19111913">
          <a:off x="1215199" y="2256966"/>
          <a:ext cx="121952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19526" y="113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94474" y="2237848"/>
        <a:ext cx="60976" cy="60976"/>
      </dsp:txXfrm>
    </dsp:sp>
    <dsp:sp modelId="{42E7C0E9-C094-48B4-8B9F-7B445E9A4C5D}">
      <dsp:nvSpPr>
        <dsp:cNvPr id="0" name=""/>
        <dsp:cNvSpPr/>
      </dsp:nvSpPr>
      <dsp:spPr>
        <a:xfrm>
          <a:off x="2281873" y="1532487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solidFill>
                <a:schemeClr val="bg1"/>
              </a:solidFill>
            </a:rPr>
            <a:t>存 储 器</a:t>
          </a:r>
          <a:endParaRPr lang="zh-CN" altLang="en-US" sz="1900" kern="1200" dirty="0">
            <a:solidFill>
              <a:schemeClr val="bg1"/>
            </a:solidFill>
          </a:endParaRPr>
        </a:p>
      </dsp:txBody>
      <dsp:txXfrm>
        <a:off x="2301324" y="1551938"/>
        <a:ext cx="1289345" cy="625221"/>
      </dsp:txXfrm>
    </dsp:sp>
    <dsp:sp modelId="{6B067DBA-3D76-43D6-8982-B0D6C2D2C165}">
      <dsp:nvSpPr>
        <dsp:cNvPr id="0" name=""/>
        <dsp:cNvSpPr/>
      </dsp:nvSpPr>
      <dsp:spPr>
        <a:xfrm rot="21435232">
          <a:off x="1367527" y="2638837"/>
          <a:ext cx="9148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14871" y="113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802091" y="2627336"/>
        <a:ext cx="45743" cy="45743"/>
      </dsp:txXfrm>
    </dsp:sp>
    <dsp:sp modelId="{40D5EAAD-8AF5-49B3-980D-C9A522979CF4}">
      <dsp:nvSpPr>
        <dsp:cNvPr id="0" name=""/>
        <dsp:cNvSpPr/>
      </dsp:nvSpPr>
      <dsp:spPr>
        <a:xfrm>
          <a:off x="2281873" y="2296230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chemeClr val="bg1"/>
              </a:solidFill>
            </a:rPr>
            <a:t>I/O</a:t>
          </a:r>
          <a:r>
            <a:rPr lang="zh-CN" altLang="en-US" sz="1900" kern="1200" dirty="0">
              <a:solidFill>
                <a:schemeClr val="bg1"/>
              </a:solidFill>
            </a:rPr>
            <a:t>输入输出</a:t>
          </a:r>
        </a:p>
      </dsp:txBody>
      <dsp:txXfrm>
        <a:off x="2301324" y="2315681"/>
        <a:ext cx="1289345" cy="625221"/>
      </dsp:txXfrm>
    </dsp:sp>
    <dsp:sp modelId="{168E920E-7A76-47BE-95C0-81EE6383B0F2}">
      <dsp:nvSpPr>
        <dsp:cNvPr id="0" name=""/>
        <dsp:cNvSpPr/>
      </dsp:nvSpPr>
      <dsp:spPr>
        <a:xfrm rot="2293867">
          <a:off x="1243297" y="3020708"/>
          <a:ext cx="116333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63331" y="113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95879" y="3002996"/>
        <a:ext cx="58166" cy="58166"/>
      </dsp:txXfrm>
    </dsp:sp>
    <dsp:sp modelId="{69F9D895-DFF5-4EB2-9DC9-6CB76377409C}">
      <dsp:nvSpPr>
        <dsp:cNvPr id="0" name=""/>
        <dsp:cNvSpPr/>
      </dsp:nvSpPr>
      <dsp:spPr>
        <a:xfrm>
          <a:off x="2281873" y="3059972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bg1"/>
              </a:solidFill>
            </a:rPr>
            <a:t>计算机的运算方法</a:t>
          </a:r>
        </a:p>
      </dsp:txBody>
      <dsp:txXfrm>
        <a:off x="2301324" y="3079423"/>
        <a:ext cx="1289345" cy="625221"/>
      </dsp:txXfrm>
    </dsp:sp>
    <dsp:sp modelId="{DFE4597B-0813-4B9A-843A-3CFDEB8FBDB1}">
      <dsp:nvSpPr>
        <dsp:cNvPr id="0" name=""/>
        <dsp:cNvSpPr/>
      </dsp:nvSpPr>
      <dsp:spPr>
        <a:xfrm rot="3502199">
          <a:off x="953714" y="3402579"/>
          <a:ext cx="174249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742496" y="113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81400" y="3370388"/>
        <a:ext cx="87124" cy="87124"/>
      </dsp:txXfrm>
    </dsp:sp>
    <dsp:sp modelId="{DBD6D606-D53D-4920-A857-3AF657AD647C}">
      <dsp:nvSpPr>
        <dsp:cNvPr id="0" name=""/>
        <dsp:cNvSpPr/>
      </dsp:nvSpPr>
      <dsp:spPr>
        <a:xfrm>
          <a:off x="2281873" y="3823714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chemeClr val="bg1"/>
              </a:solidFill>
            </a:rPr>
            <a:t>CPU </a:t>
          </a:r>
          <a:r>
            <a:rPr lang="zh-CN" altLang="en-US" sz="1900" kern="1200" dirty="0">
              <a:solidFill>
                <a:schemeClr val="bg1"/>
              </a:solidFill>
            </a:rPr>
            <a:t>的结构和功能</a:t>
          </a:r>
        </a:p>
      </dsp:txBody>
      <dsp:txXfrm>
        <a:off x="2301324" y="3843165"/>
        <a:ext cx="1289345" cy="625221"/>
      </dsp:txXfrm>
    </dsp:sp>
    <dsp:sp modelId="{13BD1572-1366-4B7E-B688-3B3FC97E8854}">
      <dsp:nvSpPr>
        <dsp:cNvPr id="0" name=""/>
        <dsp:cNvSpPr/>
      </dsp:nvSpPr>
      <dsp:spPr>
        <a:xfrm rot="4072361">
          <a:off x="611923" y="3784451"/>
          <a:ext cx="242607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426077" y="113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solidFill>
              <a:schemeClr val="bg1"/>
            </a:solidFill>
          </a:endParaRPr>
        </a:p>
      </dsp:txBody>
      <dsp:txXfrm>
        <a:off x="1764311" y="3735169"/>
        <a:ext cx="121303" cy="121303"/>
      </dsp:txXfrm>
    </dsp:sp>
    <dsp:sp modelId="{537DDDBC-24FD-4CF9-B77D-B46C5AF24FA8}">
      <dsp:nvSpPr>
        <dsp:cNvPr id="0" name=""/>
        <dsp:cNvSpPr/>
      </dsp:nvSpPr>
      <dsp:spPr>
        <a:xfrm>
          <a:off x="2281873" y="4587457"/>
          <a:ext cx="1328247" cy="664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bg1"/>
              </a:solidFill>
            </a:rPr>
            <a:t>控制单元的功能与设计</a:t>
          </a:r>
        </a:p>
      </dsp:txBody>
      <dsp:txXfrm>
        <a:off x="2301324" y="4606908"/>
        <a:ext cx="1289345" cy="625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33F53-D1ED-4A7B-BF5E-D8C550C5AD04}">
      <dsp:nvSpPr>
        <dsp:cNvPr id="0" name=""/>
        <dsp:cNvSpPr/>
      </dsp:nvSpPr>
      <dsp:spPr>
        <a:xfrm>
          <a:off x="0" y="2303020"/>
          <a:ext cx="1498947" cy="74947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/>
              </a:solidFill>
            </a:rPr>
            <a:t>汇编语言</a:t>
          </a:r>
        </a:p>
      </dsp:txBody>
      <dsp:txXfrm>
        <a:off x="21951" y="2324971"/>
        <a:ext cx="1455045" cy="705571"/>
      </dsp:txXfrm>
    </dsp:sp>
    <dsp:sp modelId="{10B1C999-E69C-4C37-99DF-65D0C9738E2D}">
      <dsp:nvSpPr>
        <dsp:cNvPr id="0" name=""/>
        <dsp:cNvSpPr/>
      </dsp:nvSpPr>
      <dsp:spPr>
        <a:xfrm rot="17115156">
          <a:off x="657128" y="1562823"/>
          <a:ext cx="2284679" cy="25664"/>
        </a:xfrm>
        <a:custGeom>
          <a:avLst/>
          <a:gdLst/>
          <a:ahLst/>
          <a:cxnLst/>
          <a:rect l="0" t="0" r="0" b="0"/>
          <a:pathLst>
            <a:path>
              <a:moveTo>
                <a:pt x="0" y="12832"/>
              </a:moveTo>
              <a:lnTo>
                <a:pt x="2284679" y="1283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solidFill>
              <a:schemeClr val="bg1"/>
            </a:solidFill>
          </a:endParaRPr>
        </a:p>
      </dsp:txBody>
      <dsp:txXfrm>
        <a:off x="1742351" y="1518538"/>
        <a:ext cx="114233" cy="114233"/>
      </dsp:txXfrm>
    </dsp:sp>
    <dsp:sp modelId="{272A5C1E-4C3F-4DAA-8965-DB65743D853F}">
      <dsp:nvSpPr>
        <dsp:cNvPr id="0" name=""/>
        <dsp:cNvSpPr/>
      </dsp:nvSpPr>
      <dsp:spPr>
        <a:xfrm>
          <a:off x="2099989" y="98817"/>
          <a:ext cx="1498947" cy="74947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/>
              </a:solidFill>
            </a:rPr>
            <a:t>计算机组织及寻址方式</a:t>
          </a:r>
        </a:p>
      </dsp:txBody>
      <dsp:txXfrm>
        <a:off x="2121940" y="120768"/>
        <a:ext cx="1455045" cy="705571"/>
      </dsp:txXfrm>
    </dsp:sp>
    <dsp:sp modelId="{44E04E76-5BD2-4665-A2FD-D7E62D9DE8E0}">
      <dsp:nvSpPr>
        <dsp:cNvPr id="0" name=""/>
        <dsp:cNvSpPr/>
      </dsp:nvSpPr>
      <dsp:spPr>
        <a:xfrm rot="17647277">
          <a:off x="1064104" y="1993771"/>
          <a:ext cx="1470728" cy="25664"/>
        </a:xfrm>
        <a:custGeom>
          <a:avLst/>
          <a:gdLst/>
          <a:ahLst/>
          <a:cxnLst/>
          <a:rect l="0" t="0" r="0" b="0"/>
          <a:pathLst>
            <a:path>
              <a:moveTo>
                <a:pt x="0" y="12832"/>
              </a:moveTo>
              <a:lnTo>
                <a:pt x="1470728" y="1283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62700" y="1969835"/>
        <a:ext cx="73536" cy="73536"/>
      </dsp:txXfrm>
    </dsp:sp>
    <dsp:sp modelId="{E144C14C-7E9F-4451-AEF8-530989D9236A}">
      <dsp:nvSpPr>
        <dsp:cNvPr id="0" name=""/>
        <dsp:cNvSpPr/>
      </dsp:nvSpPr>
      <dsp:spPr>
        <a:xfrm>
          <a:off x="2099989" y="960712"/>
          <a:ext cx="1498947" cy="74947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/>
              </a:solidFill>
            </a:rPr>
            <a:t>指令系统</a:t>
          </a:r>
        </a:p>
      </dsp:txBody>
      <dsp:txXfrm>
        <a:off x="2121940" y="982663"/>
        <a:ext cx="1455045" cy="705571"/>
      </dsp:txXfrm>
    </dsp:sp>
    <dsp:sp modelId="{18B2AD57-031C-4C20-AF0F-417E28C799AD}">
      <dsp:nvSpPr>
        <dsp:cNvPr id="0" name=""/>
        <dsp:cNvSpPr/>
      </dsp:nvSpPr>
      <dsp:spPr>
        <a:xfrm rot="19281879">
          <a:off x="1414745" y="2424718"/>
          <a:ext cx="769446" cy="25664"/>
        </a:xfrm>
        <a:custGeom>
          <a:avLst/>
          <a:gdLst/>
          <a:ahLst/>
          <a:cxnLst/>
          <a:rect l="0" t="0" r="0" b="0"/>
          <a:pathLst>
            <a:path>
              <a:moveTo>
                <a:pt x="0" y="12832"/>
              </a:moveTo>
              <a:lnTo>
                <a:pt x="769446" y="1283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80232" y="2418314"/>
        <a:ext cx="38472" cy="38472"/>
      </dsp:txXfrm>
    </dsp:sp>
    <dsp:sp modelId="{42E7C0E9-C094-48B4-8B9F-7B445E9A4C5D}">
      <dsp:nvSpPr>
        <dsp:cNvPr id="0" name=""/>
        <dsp:cNvSpPr/>
      </dsp:nvSpPr>
      <dsp:spPr>
        <a:xfrm>
          <a:off x="2099989" y="1822607"/>
          <a:ext cx="1498947" cy="74947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bg1"/>
              </a:solidFill>
            </a:rPr>
            <a:t>BIOS</a:t>
          </a:r>
          <a:r>
            <a:rPr lang="zh-CN" altLang="en-US" sz="2100" kern="1200" dirty="0">
              <a:solidFill>
                <a:schemeClr val="bg1"/>
              </a:solidFill>
            </a:rPr>
            <a:t>和</a:t>
          </a:r>
          <a:r>
            <a:rPr lang="en-US" altLang="zh-CN" sz="2100" kern="1200" dirty="0">
              <a:solidFill>
                <a:schemeClr val="bg1"/>
              </a:solidFill>
            </a:rPr>
            <a:t>DOS</a:t>
          </a:r>
          <a:r>
            <a:rPr lang="zh-CN" altLang="en-US" sz="2100" kern="1200" dirty="0">
              <a:solidFill>
                <a:schemeClr val="bg1"/>
              </a:solidFill>
            </a:rPr>
            <a:t>调用</a:t>
          </a:r>
        </a:p>
      </dsp:txBody>
      <dsp:txXfrm>
        <a:off x="2121940" y="1844558"/>
        <a:ext cx="1455045" cy="705571"/>
      </dsp:txXfrm>
    </dsp:sp>
    <dsp:sp modelId="{6B067DBA-3D76-43D6-8982-B0D6C2D2C165}">
      <dsp:nvSpPr>
        <dsp:cNvPr id="0" name=""/>
        <dsp:cNvSpPr/>
      </dsp:nvSpPr>
      <dsp:spPr>
        <a:xfrm rot="1944202">
          <a:off x="1443526" y="2855666"/>
          <a:ext cx="711884" cy="25664"/>
        </a:xfrm>
        <a:custGeom>
          <a:avLst/>
          <a:gdLst/>
          <a:ahLst/>
          <a:cxnLst/>
          <a:rect l="0" t="0" r="0" b="0"/>
          <a:pathLst>
            <a:path>
              <a:moveTo>
                <a:pt x="0" y="12832"/>
              </a:moveTo>
              <a:lnTo>
                <a:pt x="711884" y="1283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81671" y="2850701"/>
        <a:ext cx="35594" cy="35594"/>
      </dsp:txXfrm>
    </dsp:sp>
    <dsp:sp modelId="{40D5EAAD-8AF5-49B3-980D-C9A522979CF4}">
      <dsp:nvSpPr>
        <dsp:cNvPr id="0" name=""/>
        <dsp:cNvSpPr/>
      </dsp:nvSpPr>
      <dsp:spPr>
        <a:xfrm>
          <a:off x="2099989" y="2684502"/>
          <a:ext cx="1498947" cy="74947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/>
              </a:solidFill>
            </a:rPr>
            <a:t>程序结构</a:t>
          </a:r>
        </a:p>
      </dsp:txBody>
      <dsp:txXfrm>
        <a:off x="2121940" y="2706453"/>
        <a:ext cx="1455045" cy="705571"/>
      </dsp:txXfrm>
    </dsp:sp>
    <dsp:sp modelId="{168E920E-7A76-47BE-95C0-81EE6383B0F2}">
      <dsp:nvSpPr>
        <dsp:cNvPr id="0" name=""/>
        <dsp:cNvSpPr/>
      </dsp:nvSpPr>
      <dsp:spPr>
        <a:xfrm rot="3852068">
          <a:off x="1108954" y="3286613"/>
          <a:ext cx="1381027" cy="25664"/>
        </a:xfrm>
        <a:custGeom>
          <a:avLst/>
          <a:gdLst/>
          <a:ahLst/>
          <a:cxnLst/>
          <a:rect l="0" t="0" r="0" b="0"/>
          <a:pathLst>
            <a:path>
              <a:moveTo>
                <a:pt x="0" y="12832"/>
              </a:moveTo>
              <a:lnTo>
                <a:pt x="1381027" y="1283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bg1"/>
            </a:solidFill>
          </a:endParaRPr>
        </a:p>
      </dsp:txBody>
      <dsp:txXfrm>
        <a:off x="1764942" y="3264920"/>
        <a:ext cx="69051" cy="69051"/>
      </dsp:txXfrm>
    </dsp:sp>
    <dsp:sp modelId="{69F9D895-DFF5-4EB2-9DC9-6CB76377409C}">
      <dsp:nvSpPr>
        <dsp:cNvPr id="0" name=""/>
        <dsp:cNvSpPr/>
      </dsp:nvSpPr>
      <dsp:spPr>
        <a:xfrm>
          <a:off x="2099989" y="3546397"/>
          <a:ext cx="1498947" cy="74947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bg1"/>
              </a:solidFill>
            </a:rPr>
            <a:t>I/O</a:t>
          </a:r>
          <a:r>
            <a:rPr lang="zh-CN" altLang="en-US" sz="2100" kern="1200" dirty="0">
              <a:solidFill>
                <a:schemeClr val="bg1"/>
              </a:solidFill>
            </a:rPr>
            <a:t>程序设计</a:t>
          </a:r>
        </a:p>
      </dsp:txBody>
      <dsp:txXfrm>
        <a:off x="2121940" y="3568348"/>
        <a:ext cx="1455045" cy="705571"/>
      </dsp:txXfrm>
    </dsp:sp>
    <dsp:sp modelId="{DFE4597B-0813-4B9A-843A-3CFDEB8FBDB1}">
      <dsp:nvSpPr>
        <dsp:cNvPr id="0" name=""/>
        <dsp:cNvSpPr/>
      </dsp:nvSpPr>
      <dsp:spPr>
        <a:xfrm rot="4443978">
          <a:off x="704774" y="3717561"/>
          <a:ext cx="2189388" cy="25664"/>
        </a:xfrm>
        <a:custGeom>
          <a:avLst/>
          <a:gdLst/>
          <a:ahLst/>
          <a:cxnLst/>
          <a:rect l="0" t="0" r="0" b="0"/>
          <a:pathLst>
            <a:path>
              <a:moveTo>
                <a:pt x="0" y="12832"/>
              </a:moveTo>
              <a:lnTo>
                <a:pt x="2189388" y="12832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bg1"/>
            </a:solidFill>
          </a:endParaRPr>
        </a:p>
      </dsp:txBody>
      <dsp:txXfrm>
        <a:off x="1744733" y="3675658"/>
        <a:ext cx="109469" cy="109469"/>
      </dsp:txXfrm>
    </dsp:sp>
    <dsp:sp modelId="{DBD6D606-D53D-4920-A857-3AF657AD647C}">
      <dsp:nvSpPr>
        <dsp:cNvPr id="0" name=""/>
        <dsp:cNvSpPr/>
      </dsp:nvSpPr>
      <dsp:spPr>
        <a:xfrm>
          <a:off x="2099989" y="4408292"/>
          <a:ext cx="1498947" cy="74947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/>
              </a:solidFill>
            </a:rPr>
            <a:t>中断程序</a:t>
          </a:r>
        </a:p>
      </dsp:txBody>
      <dsp:txXfrm>
        <a:off x="2121940" y="4430243"/>
        <a:ext cx="1455045" cy="705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67B1-9569-4369-8F1B-47B3C7CCBD23}">
      <dsp:nvSpPr>
        <dsp:cNvPr id="0" name=""/>
        <dsp:cNvSpPr/>
      </dsp:nvSpPr>
      <dsp:spPr>
        <a:xfrm>
          <a:off x="291932" y="2629572"/>
          <a:ext cx="2096811" cy="1048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总成绩</a:t>
          </a:r>
          <a:r>
            <a:rPr lang="en-US" altLang="zh-CN" sz="2800" kern="1200" dirty="0"/>
            <a:t>100%</a:t>
          </a:r>
          <a:endParaRPr lang="zh-CN" altLang="en-US" sz="2800" kern="1200" dirty="0"/>
        </a:p>
      </dsp:txBody>
      <dsp:txXfrm>
        <a:off x="322639" y="2660279"/>
        <a:ext cx="2035397" cy="986991"/>
      </dsp:txXfrm>
    </dsp:sp>
    <dsp:sp modelId="{5CDE9013-E9D4-4F83-B547-1CC0898B15B5}">
      <dsp:nvSpPr>
        <dsp:cNvPr id="0" name=""/>
        <dsp:cNvSpPr/>
      </dsp:nvSpPr>
      <dsp:spPr>
        <a:xfrm rot="17489470">
          <a:off x="1944269" y="2481815"/>
          <a:ext cx="1402919" cy="38540"/>
        </a:xfrm>
        <a:custGeom>
          <a:avLst/>
          <a:gdLst/>
          <a:ahLst/>
          <a:cxnLst/>
          <a:rect l="0" t="0" r="0" b="0"/>
          <a:pathLst>
            <a:path>
              <a:moveTo>
                <a:pt x="0" y="19270"/>
              </a:moveTo>
              <a:lnTo>
                <a:pt x="1402919" y="192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>
        <a:off x="2610655" y="2466012"/>
        <a:ext cx="70145" cy="70145"/>
      </dsp:txXfrm>
    </dsp:sp>
    <dsp:sp modelId="{03B6E30C-5B00-402E-97F3-4BBE4284BFE4}">
      <dsp:nvSpPr>
        <dsp:cNvPr id="0" name=""/>
        <dsp:cNvSpPr/>
      </dsp:nvSpPr>
      <dsp:spPr>
        <a:xfrm>
          <a:off x="2902714" y="1324192"/>
          <a:ext cx="2096811" cy="1048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平时成绩</a:t>
          </a:r>
          <a:r>
            <a:rPr lang="en-US" altLang="zh-CN" sz="2800" kern="1200" dirty="0"/>
            <a:t>40%</a:t>
          </a:r>
          <a:endParaRPr lang="zh-CN" altLang="en-US" sz="2800" kern="1200" dirty="0"/>
        </a:p>
      </dsp:txBody>
      <dsp:txXfrm>
        <a:off x="2933421" y="1354899"/>
        <a:ext cx="2035397" cy="986991"/>
      </dsp:txXfrm>
    </dsp:sp>
    <dsp:sp modelId="{00AB7E5A-FF90-497C-8EF8-2B4919618BB0}">
      <dsp:nvSpPr>
        <dsp:cNvPr id="0" name=""/>
        <dsp:cNvSpPr/>
      </dsp:nvSpPr>
      <dsp:spPr>
        <a:xfrm rot="18229471">
          <a:off x="4651200" y="1176435"/>
          <a:ext cx="1571334" cy="38540"/>
        </a:xfrm>
        <a:custGeom>
          <a:avLst/>
          <a:gdLst/>
          <a:ahLst/>
          <a:cxnLst/>
          <a:rect l="0" t="0" r="0" b="0"/>
          <a:pathLst>
            <a:path>
              <a:moveTo>
                <a:pt x="0" y="19270"/>
              </a:moveTo>
              <a:lnTo>
                <a:pt x="1571334" y="192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>
        <a:off x="5397584" y="1156421"/>
        <a:ext cx="78566" cy="78566"/>
      </dsp:txXfrm>
    </dsp:sp>
    <dsp:sp modelId="{9EA26881-8D6B-4B76-BAE8-C95A5233E77D}">
      <dsp:nvSpPr>
        <dsp:cNvPr id="0" name=""/>
        <dsp:cNvSpPr/>
      </dsp:nvSpPr>
      <dsp:spPr>
        <a:xfrm>
          <a:off x="5874209" y="18812"/>
          <a:ext cx="2096811" cy="1048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作业</a:t>
          </a:r>
          <a:r>
            <a:rPr lang="en-US" altLang="zh-CN" sz="2800" kern="1200" dirty="0"/>
            <a:t>80%</a:t>
          </a:r>
          <a:endParaRPr lang="zh-CN" altLang="en-US" sz="2800" kern="1200" dirty="0"/>
        </a:p>
      </dsp:txBody>
      <dsp:txXfrm>
        <a:off x="5904916" y="49519"/>
        <a:ext cx="2035397" cy="986991"/>
      </dsp:txXfrm>
    </dsp:sp>
    <dsp:sp modelId="{93E9DCA1-7DDE-4C75-8C51-DC6DAD1B5B1F}">
      <dsp:nvSpPr>
        <dsp:cNvPr id="0" name=""/>
        <dsp:cNvSpPr/>
      </dsp:nvSpPr>
      <dsp:spPr>
        <a:xfrm rot="21209782">
          <a:off x="4996692" y="1779268"/>
          <a:ext cx="880350" cy="38540"/>
        </a:xfrm>
        <a:custGeom>
          <a:avLst/>
          <a:gdLst/>
          <a:ahLst/>
          <a:cxnLst/>
          <a:rect l="0" t="0" r="0" b="0"/>
          <a:pathLst>
            <a:path>
              <a:moveTo>
                <a:pt x="0" y="19270"/>
              </a:moveTo>
              <a:lnTo>
                <a:pt x="880350" y="192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>
        <a:off x="5414858" y="1776529"/>
        <a:ext cx="44017" cy="44017"/>
      </dsp:txXfrm>
    </dsp:sp>
    <dsp:sp modelId="{89563B5F-F14F-445F-826E-F3C6987B3C46}">
      <dsp:nvSpPr>
        <dsp:cNvPr id="0" name=""/>
        <dsp:cNvSpPr/>
      </dsp:nvSpPr>
      <dsp:spPr>
        <a:xfrm>
          <a:off x="5874209" y="1224478"/>
          <a:ext cx="2096811" cy="1048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考勤</a:t>
          </a:r>
          <a:r>
            <a:rPr lang="en-US" altLang="zh-CN" sz="2800" kern="1200" dirty="0"/>
            <a:t>10%</a:t>
          </a:r>
          <a:endParaRPr lang="zh-CN" altLang="en-US" sz="2800" kern="1200" dirty="0"/>
        </a:p>
      </dsp:txBody>
      <dsp:txXfrm>
        <a:off x="5904916" y="1255185"/>
        <a:ext cx="2035397" cy="986991"/>
      </dsp:txXfrm>
    </dsp:sp>
    <dsp:sp modelId="{B1A13FE9-A8EF-4F2C-A629-0DF6D4932817}">
      <dsp:nvSpPr>
        <dsp:cNvPr id="0" name=""/>
        <dsp:cNvSpPr/>
      </dsp:nvSpPr>
      <dsp:spPr>
        <a:xfrm rot="3099597">
          <a:off x="4731849" y="2382101"/>
          <a:ext cx="1410037" cy="38540"/>
        </a:xfrm>
        <a:custGeom>
          <a:avLst/>
          <a:gdLst/>
          <a:ahLst/>
          <a:cxnLst/>
          <a:rect l="0" t="0" r="0" b="0"/>
          <a:pathLst>
            <a:path>
              <a:moveTo>
                <a:pt x="0" y="19270"/>
              </a:moveTo>
              <a:lnTo>
                <a:pt x="1410037" y="192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>
        <a:off x="5401616" y="2366120"/>
        <a:ext cx="70501" cy="70501"/>
      </dsp:txXfrm>
    </dsp:sp>
    <dsp:sp modelId="{CCBBB48B-C69D-431B-8EB0-B4DDF45CBA98}">
      <dsp:nvSpPr>
        <dsp:cNvPr id="0" name=""/>
        <dsp:cNvSpPr/>
      </dsp:nvSpPr>
      <dsp:spPr>
        <a:xfrm>
          <a:off x="5874209" y="2430145"/>
          <a:ext cx="2096811" cy="1048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课堂互动</a:t>
          </a:r>
          <a:r>
            <a:rPr lang="en-US" altLang="zh-CN" sz="2800" kern="1200" dirty="0"/>
            <a:t>10%</a:t>
          </a:r>
          <a:endParaRPr lang="zh-CN" altLang="en-US" sz="2800" kern="1200" dirty="0"/>
        </a:p>
      </dsp:txBody>
      <dsp:txXfrm>
        <a:off x="5904916" y="2460852"/>
        <a:ext cx="2035397" cy="986991"/>
      </dsp:txXfrm>
    </dsp:sp>
    <dsp:sp modelId="{77BC6297-AFA2-4F0F-BEA2-04CCD4E27F21}">
      <dsp:nvSpPr>
        <dsp:cNvPr id="0" name=""/>
        <dsp:cNvSpPr/>
      </dsp:nvSpPr>
      <dsp:spPr>
        <a:xfrm rot="3859102">
          <a:off x="2005663" y="3743788"/>
          <a:ext cx="1352134" cy="38540"/>
        </a:xfrm>
        <a:custGeom>
          <a:avLst/>
          <a:gdLst/>
          <a:ahLst/>
          <a:cxnLst/>
          <a:rect l="0" t="0" r="0" b="0"/>
          <a:pathLst>
            <a:path>
              <a:moveTo>
                <a:pt x="0" y="19270"/>
              </a:moveTo>
              <a:lnTo>
                <a:pt x="1352134" y="192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>
        <a:off x="2647927" y="3729255"/>
        <a:ext cx="67606" cy="67606"/>
      </dsp:txXfrm>
    </dsp:sp>
    <dsp:sp modelId="{696D94AA-88BA-4702-A76C-6F4E4479CA29}">
      <dsp:nvSpPr>
        <dsp:cNvPr id="0" name=""/>
        <dsp:cNvSpPr/>
      </dsp:nvSpPr>
      <dsp:spPr>
        <a:xfrm>
          <a:off x="2974718" y="3848138"/>
          <a:ext cx="2096811" cy="1048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期末成绩</a:t>
          </a:r>
          <a:r>
            <a:rPr lang="en-US" altLang="zh-CN" sz="2800" kern="1200" dirty="0"/>
            <a:t>60%</a:t>
          </a:r>
          <a:endParaRPr lang="zh-CN" altLang="en-US" sz="2800" kern="1200" dirty="0"/>
        </a:p>
      </dsp:txBody>
      <dsp:txXfrm>
        <a:off x="3005425" y="3878845"/>
        <a:ext cx="2035397" cy="98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C46897E-6810-45AD-9E3C-82B0716DE0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310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44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20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12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存储器：用来存储程序和数据，</a:t>
            </a:r>
            <a:r>
              <a:rPr lang="en-US" altLang="zh-CN" dirty="0"/>
              <a:t>MAR</a:t>
            </a:r>
            <a:r>
              <a:rPr lang="zh-CN" altLang="en-US"/>
              <a:t>：地址寄存器，用于存放地址，经过译码后，</a:t>
            </a:r>
            <a:r>
              <a:rPr lang="en-US" altLang="zh-CN" dirty="0"/>
              <a:t>MDR</a:t>
            </a:r>
            <a:r>
              <a:rPr lang="zh-CN" altLang="en-US" dirty="0"/>
              <a:t>数据寄存器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66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ACC: Accumulate register </a:t>
            </a:r>
            <a:r>
              <a:rPr lang="zh-CN" altLang="en-US" dirty="0"/>
              <a:t>加法累加器</a:t>
            </a:r>
            <a:endParaRPr lang="en-US" altLang="zh-CN" dirty="0"/>
          </a:p>
          <a:p>
            <a:r>
              <a:rPr lang="en-US" altLang="zh-CN" dirty="0"/>
              <a:t>MQ</a:t>
            </a:r>
            <a:r>
              <a:rPr lang="zh-CN" altLang="en-US" dirty="0"/>
              <a:t>：</a:t>
            </a:r>
            <a:r>
              <a:rPr lang="en-US" altLang="zh-CN" dirty="0"/>
              <a:t>multiple-Quotient register </a:t>
            </a:r>
            <a:r>
              <a:rPr lang="zh-CN" altLang="en-US" dirty="0"/>
              <a:t>乘商寄存器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94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9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r>
              <a:rPr lang="zh-CN" altLang="en-US" dirty="0"/>
              <a:t>：</a:t>
            </a:r>
            <a:r>
              <a:rPr lang="en-US" altLang="zh-CN" dirty="0"/>
              <a:t>instruction register </a:t>
            </a:r>
            <a:r>
              <a:rPr lang="zh-CN" altLang="en-US" dirty="0"/>
              <a:t>指令寄存器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：</a:t>
            </a:r>
            <a:r>
              <a:rPr lang="en-US" altLang="zh-CN" dirty="0"/>
              <a:t>program</a:t>
            </a:r>
            <a:r>
              <a:rPr lang="en-US" altLang="zh-CN" baseline="0" dirty="0"/>
              <a:t> counter </a:t>
            </a:r>
            <a:r>
              <a:rPr lang="zh-CN" altLang="en-US" baseline="0"/>
              <a:t>程序技术器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18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r>
              <a:rPr lang="zh-CN" altLang="en-US" dirty="0"/>
              <a:t>：</a:t>
            </a:r>
            <a:r>
              <a:rPr lang="en-US" altLang="zh-CN" dirty="0"/>
              <a:t>instruction register </a:t>
            </a:r>
            <a:r>
              <a:rPr lang="zh-CN" altLang="en-US" dirty="0"/>
              <a:t>指令寄存器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：</a:t>
            </a:r>
            <a:r>
              <a:rPr lang="en-US" altLang="zh-CN" dirty="0"/>
              <a:t>program</a:t>
            </a:r>
            <a:r>
              <a:rPr lang="en-US" altLang="zh-CN" baseline="0" dirty="0"/>
              <a:t> counter </a:t>
            </a:r>
            <a:r>
              <a:rPr lang="zh-CN" altLang="en-US" baseline="0"/>
              <a:t>程序技术器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89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（</a:t>
            </a:r>
            <a:r>
              <a:rPr lang="en-US" altLang="zh-CN" dirty="0"/>
              <a:t>Arithmetic Logic Unit</a:t>
            </a:r>
            <a:r>
              <a:rPr lang="zh-CN" altLang="en-US" dirty="0"/>
              <a:t>）：算数逻辑单元</a:t>
            </a:r>
            <a:endParaRPr lang="en-US" altLang="zh-CN" dirty="0"/>
          </a:p>
          <a:p>
            <a:r>
              <a:rPr lang="en-US" altLang="zh-CN" dirty="0"/>
              <a:t>CU</a:t>
            </a:r>
            <a:r>
              <a:rPr lang="zh-CN" altLang="en-US" dirty="0"/>
              <a:t>（</a:t>
            </a:r>
            <a:r>
              <a:rPr lang="en-US" altLang="zh-CN" dirty="0"/>
              <a:t>Control Unit</a:t>
            </a:r>
            <a:r>
              <a:rPr lang="zh-CN" altLang="en-US" dirty="0"/>
              <a:t>）：控制单元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（</a:t>
            </a:r>
            <a:r>
              <a:rPr lang="en-US" altLang="zh-CN" dirty="0"/>
              <a:t>Central Process Unit</a:t>
            </a:r>
            <a:r>
              <a:rPr lang="zh-CN" altLang="en-US" dirty="0"/>
              <a:t>）：中央处理单元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（</a:t>
            </a:r>
            <a:r>
              <a:rPr lang="en-US" altLang="zh-CN" dirty="0"/>
              <a:t>Input /Output equipment</a:t>
            </a:r>
            <a:r>
              <a:rPr lang="zh-CN" altLang="en-US" dirty="0"/>
              <a:t>）：输入输出设备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897E-6810-45AD-9E3C-82B0716DE0D7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2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2BC4-5BD7-4340-80B7-E2170C3F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59645-629A-4BEF-8E20-E43CD747E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B202-2388-4AF5-8B0F-20B4F3CB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DC5CC-6318-4562-BAE9-BC6EC83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862C2-B789-4895-BF26-7A9A01FC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4D5-5555-4374-9177-AA74E31A66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78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2C3D4-41B0-4FE2-93C7-A3369659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F90A3-82B7-42FB-8B95-F4569604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EBBD5-CF48-4D78-8212-84210844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84B39-F920-48CD-84CB-80047130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7AD5F-3476-44FF-B788-2817CDB6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1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E2A031-808D-489F-A4D3-337B1DAEA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38AA5-740D-44E7-B112-7A7F48D5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3F382-9EB8-4CBA-BE6A-30759CF7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B63A5-F8A5-4433-A669-E2C8DC2C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4A0F0-7B41-4BD1-9F08-BC21817F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21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B9FF-5897-4C46-867A-AB24D41F3BC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76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4D5-5555-4374-9177-AA74E31A66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74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78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2A1C-2543-4F8D-ABEE-C6F67A3476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671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66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22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1F0-8271-461A-A722-57AFC69AA52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349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9554-A8D2-4DCD-A134-703A195294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0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AAE4-6885-4889-AFC1-2A96ABA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C6C72-5AAA-4262-902A-4BFDA06F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E85B8-E492-4F05-8577-269D2116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DFE7C-A0DC-4F5D-956F-5A1983E1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6097D-061C-40EC-B67F-43AB0F53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513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799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6C42-DE36-4C56-B39D-40EFB2A7174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298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19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667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408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808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36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889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114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0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A68A-6875-4944-9464-87015797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4D67B-2FA9-40B4-ACFD-098035EB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D65AD-BD80-498C-8CDB-946CC620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13DEF-2B47-4DC8-93B1-83CB38F0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37D44-5C74-48DF-832A-4741F93A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2A1C-2543-4F8D-ABEE-C6F67A3476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199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B9FF-5897-4C46-867A-AB24D41F3BC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ECF0-3CE4-48BC-9890-7C8A88C6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6C886-3328-4B9E-8F43-5C9A3509E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AE009-1DE0-47F2-A0C9-FD100959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261EC-3AE3-47EF-9982-7491A059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89C37-C16C-4EA9-8AA4-94CCE8D7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63C62-02A7-4962-8B88-52D74E7B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72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C22E9-0EF5-4CD9-A1E6-389CEE30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1EFA9-C039-4F8D-8741-F98567C8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0A04B-58E0-41CE-B679-C831F89E1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F3BF0B-62FD-441B-B9C3-8D472FF9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177B9-250E-4B7D-8F8B-8564BF86B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CD1FFC-2CA3-4B5D-A7D3-C21A6C49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BC04D5-82DF-4EAA-9666-2AF4B814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11A70-BFA9-4C2A-92ED-38B6992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32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97D5-B6AC-4B69-868C-BCE073EF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CF778A-7F96-4879-B276-75146D94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7AD9D8-A0F0-415E-90E2-D8F7ED7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196BC5-5B95-4EAE-8F4D-CCD24B0D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1F0-8271-461A-A722-57AFC69AA52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62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2899C-F808-4031-8E66-E4BB52A7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3C355-E504-47C2-AD49-90E9EAAE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5B74B-EF2C-4DE5-A07E-4036360C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9554-A8D2-4DCD-A134-703A195294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3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1E9A-114F-4CF9-9913-07FBD9B3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CAC76-0C8C-4D41-89A4-0B34EAF4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46630-56D0-403C-9171-D45F4A5A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7D61D-D6D6-4DD8-A8D0-F9D6F04E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3BAD8-24EA-49A3-8021-11423F4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60A54-954F-4579-8099-1C65C28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1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C9C9-6EED-4C34-B80C-FB107B2D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39BAD2-9661-405F-8144-83205BD33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ADDFC1-5F24-49F3-9617-BBBA2E3A2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83BFF-C73A-4276-BF5D-B7A1C1CF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8C048-E68F-45DE-9BCA-28D5B804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DF97B-84A4-433E-A194-3B7DE3A9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6C42-DE36-4C56-B39D-40EFB2A7174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26374-23BD-468E-B114-6BF553C7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BC897-76F3-43A3-BEC6-AA26C34A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7D844-0784-421B-9465-1F21A0311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8594D-C7A8-4E2F-9D5E-C14CFC7B4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001F2-5F48-4EC5-AB74-E06F68FF8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78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40CA-37BF-4181-AA1A-4C8CF35F707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029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137836189810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40768"/>
            <a:ext cx="7710314" cy="3024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7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计算机组成原理与汇编语言</a:t>
            </a:r>
            <a:b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498475" y="4077072"/>
            <a:ext cx="79914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>
                <a:ea typeface="华文新魏" panose="02010800040101010101" pitchFamily="2" charset="-122"/>
              </a:rPr>
              <a:t>主讲</a:t>
            </a:r>
            <a:r>
              <a:rPr lang="en-US" altLang="zh-CN" sz="3200" b="0" dirty="0">
                <a:ea typeface="华文新魏" panose="02010800040101010101" pitchFamily="2" charset="-122"/>
              </a:rPr>
              <a:t>:</a:t>
            </a:r>
            <a:r>
              <a:rPr lang="zh-CN" altLang="en-US" sz="3200" b="0" dirty="0">
                <a:ea typeface="华文新魏" panose="02010800040101010101" pitchFamily="2" charset="-122"/>
              </a:rPr>
              <a:t>李  仪</a:t>
            </a:r>
            <a:endParaRPr lang="en-US" altLang="zh-CN" sz="3200" b="0" dirty="0"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3200" b="0" dirty="0">
                <a:solidFill>
                  <a:srgbClr val="00B0F0"/>
                </a:solidFill>
                <a:ea typeface="隶书" panose="02010509060101010101" pitchFamily="49" charset="-122"/>
              </a:rPr>
              <a:t>中南大学 自动化院</a:t>
            </a:r>
            <a:endParaRPr lang="zh-CN" altLang="en-US" sz="2400" b="0" dirty="0">
              <a:solidFill>
                <a:srgbClr val="00B0F0"/>
              </a:solidFill>
              <a:ea typeface="隶书" panose="02010509060101010101" pitchFamily="49" charset="-122"/>
            </a:endParaRPr>
          </a:p>
          <a:p>
            <a:pPr algn="ctr" eaLnBrk="1" hangingPunct="1"/>
            <a:r>
              <a:rPr lang="en-US" altLang="zh-CN" sz="2400" b="0" dirty="0">
                <a:solidFill>
                  <a:srgbClr val="00B0F0"/>
                </a:solidFill>
                <a:latin typeface="MS PMincho" pitchFamily="18" charset="-128"/>
                <a:ea typeface="MS PMincho" pitchFamily="18" charset="-128"/>
                <a:hlinkClick r:id="rId2"/>
              </a:rPr>
              <a:t>Tel:137836189810</a:t>
            </a:r>
            <a:endParaRPr lang="en-US" altLang="zh-CN" sz="2400" b="0" dirty="0">
              <a:solidFill>
                <a:srgbClr val="00B0F0"/>
              </a:solidFill>
              <a:latin typeface="MS PMincho" pitchFamily="18" charset="-128"/>
              <a:ea typeface="MS PMincho" pitchFamily="18" charset="-128"/>
            </a:endParaRPr>
          </a:p>
          <a:p>
            <a:pPr algn="ctr" eaLnBrk="1" hangingPunct="1"/>
            <a:r>
              <a:rPr lang="en-US" altLang="zh-CN" sz="2400" b="0" dirty="0">
                <a:solidFill>
                  <a:srgbClr val="00B0F0"/>
                </a:solidFill>
                <a:latin typeface="MS PMincho" pitchFamily="18" charset="-128"/>
                <a:ea typeface="MS PMincho" pitchFamily="18" charset="-128"/>
              </a:rPr>
              <a:t>Emal:liyi1002@csu.edu.cn </a:t>
            </a:r>
            <a:endParaRPr lang="en-US" altLang="zh-CN" sz="2400" dirty="0">
              <a:solidFill>
                <a:srgbClr val="00B0F0"/>
              </a:solidFill>
              <a:latin typeface="MS PMincho" pitchFamily="18" charset="-128"/>
              <a:ea typeface="MS PMincho" pitchFamily="18" charset="-128"/>
            </a:endParaRPr>
          </a:p>
          <a:p>
            <a:pPr algn="ctr"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auto">
          <a:xfrm>
            <a:off x="6096000" y="3181350"/>
            <a:ext cx="1588" cy="1452563"/>
          </a:xfrm>
          <a:custGeom>
            <a:avLst/>
            <a:gdLst>
              <a:gd name="T0" fmla="*/ 0 w 1"/>
              <a:gd name="T1" fmla="*/ 0 h 915"/>
              <a:gd name="T2" fmla="*/ 0 w 1"/>
              <a:gd name="T3" fmla="*/ 1452563 h 915"/>
              <a:gd name="T4" fmla="*/ 0 60000 65536"/>
              <a:gd name="T5" fmla="*/ 0 60000 65536"/>
              <a:gd name="T6" fmla="*/ 0 w 1"/>
              <a:gd name="T7" fmla="*/ 0 h 915"/>
              <a:gd name="T8" fmla="*/ 1 w 1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>
            <a:off x="6091238" y="3181350"/>
            <a:ext cx="4762" cy="442913"/>
          </a:xfrm>
          <a:custGeom>
            <a:avLst/>
            <a:gdLst>
              <a:gd name="T0" fmla="*/ 4762 w 3"/>
              <a:gd name="T1" fmla="*/ 0 h 279"/>
              <a:gd name="T2" fmla="*/ 0 w 3"/>
              <a:gd name="T3" fmla="*/ 442913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二、计算机系统的层次结构</a:t>
            </a:r>
            <a:endParaRPr lang="zh-CN" altLang="en-US" sz="36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71600" y="16002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高级语言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724400" y="16002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/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371600" y="260985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汇编语言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0" y="26098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/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3619500"/>
            <a:ext cx="6096000" cy="617538"/>
            <a:chOff x="864" y="2280"/>
            <a:chExt cx="3840" cy="389"/>
          </a:xfrm>
        </p:grpSpPr>
        <p:sp>
          <p:nvSpPr>
            <p:cNvPr id="8209" name="Text Box 9"/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8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dirty="0"/>
                <a:t>操作系统</a:t>
              </a:r>
            </a:p>
          </p:txBody>
        </p:sp>
        <p:sp>
          <p:nvSpPr>
            <p:cNvPr id="8210" name="Text Box 10"/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51"/>
            </a:xfrm>
            <a:prstGeom prst="rect">
              <a:avLst/>
            </a:prstGeom>
            <a:noFill/>
            <a:ln w="38100">
              <a:solidFill>
                <a:srgbClr val="C0D59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dirty="0"/>
                <a:t>虚拟机器</a:t>
              </a:r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371600" y="462915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机器语言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724400" y="46291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实际机器 </a:t>
            </a:r>
            <a:r>
              <a:rPr lang="en-US" altLang="zh-CN" sz="2400"/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371600" y="5638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微指令系统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微程序机器 </a:t>
            </a:r>
            <a:r>
              <a:rPr lang="en-US" altLang="zh-CN" sz="2400"/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47" name="Freeform 15"/>
          <p:cNvSpPr>
            <a:spLocks/>
          </p:cNvSpPr>
          <p:nvPr/>
        </p:nvSpPr>
        <p:spPr bwMode="auto">
          <a:xfrm>
            <a:off x="6096000" y="2181225"/>
            <a:ext cx="1588" cy="409575"/>
          </a:xfrm>
          <a:custGeom>
            <a:avLst/>
            <a:gdLst>
              <a:gd name="T0" fmla="*/ 0 w 1"/>
              <a:gd name="T1" fmla="*/ 0 h 258"/>
              <a:gd name="T2" fmla="*/ 1588 w 1"/>
              <a:gd name="T3" fmla="*/ 409575 h 258"/>
              <a:gd name="T4" fmla="*/ 0 60000 65536"/>
              <a:gd name="T5" fmla="*/ 0 60000 65536"/>
              <a:gd name="T6" fmla="*/ 0 w 1"/>
              <a:gd name="T7" fmla="*/ 0 h 258"/>
              <a:gd name="T8" fmla="*/ 1 w 1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8" name="Freeform 16"/>
          <p:cNvSpPr>
            <a:spLocks/>
          </p:cNvSpPr>
          <p:nvPr/>
        </p:nvSpPr>
        <p:spPr bwMode="auto">
          <a:xfrm>
            <a:off x="6096000" y="5191125"/>
            <a:ext cx="1588" cy="447675"/>
          </a:xfrm>
          <a:custGeom>
            <a:avLst/>
            <a:gdLst>
              <a:gd name="T0" fmla="*/ 0 w 1"/>
              <a:gd name="T1" fmla="*/ 0 h 282"/>
              <a:gd name="T2" fmla="*/ 1588 w 1"/>
              <a:gd name="T3" fmla="*/ 447675 h 282"/>
              <a:gd name="T4" fmla="*/ 0 60000 65536"/>
              <a:gd name="T5" fmla="*/ 0 60000 65536"/>
              <a:gd name="T6" fmla="*/ 0 w 1"/>
              <a:gd name="T7" fmla="*/ 0 h 282"/>
              <a:gd name="T8" fmla="*/ 1 w 1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6104515" y="4200663"/>
            <a:ext cx="4762" cy="442913"/>
          </a:xfrm>
          <a:custGeom>
            <a:avLst/>
            <a:gdLst>
              <a:gd name="T0" fmla="*/ 4762 w 3"/>
              <a:gd name="T1" fmla="*/ 0 h 279"/>
              <a:gd name="T2" fmla="*/ 0 w 3"/>
              <a:gd name="T3" fmla="*/ 442913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34" grpId="1" animBg="1"/>
      <p:bldP spid="69649" grpId="0" animBg="1"/>
      <p:bldP spid="69636" grpId="0" autoUpdateAnimBg="0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  <p:bldP spid="69647" grpId="0" animBg="1"/>
      <p:bldP spid="6964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7"/>
          <p:cNvSpPr txBox="1">
            <a:spLocks noChangeArrowheads="1"/>
          </p:cNvSpPr>
          <p:nvPr/>
        </p:nvSpPr>
        <p:spPr bwMode="auto">
          <a:xfrm>
            <a:off x="4722813" y="773113"/>
            <a:ext cx="2328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用编译程序翻译</a:t>
            </a:r>
          </a:p>
          <a:p>
            <a:pPr algn="ctr" eaLnBrk="1" hangingPunct="1"/>
            <a:r>
              <a:rPr lang="zh-CN" altLang="en-US" sz="2400" dirty="0"/>
              <a:t>成汇编语言程序</a:t>
            </a:r>
          </a:p>
        </p:txBody>
      </p:sp>
      <p:sp>
        <p:nvSpPr>
          <p:cNvPr id="9219" name="Text Box 29"/>
          <p:cNvSpPr txBox="1">
            <a:spLocks noChangeArrowheads="1"/>
          </p:cNvSpPr>
          <p:nvPr/>
        </p:nvSpPr>
        <p:spPr bwMode="auto">
          <a:xfrm>
            <a:off x="4722813" y="2033588"/>
            <a:ext cx="2328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用汇编程序翻译</a:t>
            </a:r>
          </a:p>
          <a:p>
            <a:pPr algn="ctr" eaLnBrk="1" hangingPunct="1"/>
            <a:r>
              <a:rPr lang="zh-CN" altLang="en-US" sz="2400" dirty="0"/>
              <a:t>成机器语言程序</a:t>
            </a:r>
          </a:p>
        </p:txBody>
      </p:sp>
      <p:sp>
        <p:nvSpPr>
          <p:cNvPr id="9220" name="Text Box 30"/>
          <p:cNvSpPr txBox="1">
            <a:spLocks noChangeArrowheads="1"/>
          </p:cNvSpPr>
          <p:nvPr/>
        </p:nvSpPr>
        <p:spPr bwMode="auto">
          <a:xfrm>
            <a:off x="4722813" y="3481388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用机器语言解释操作系统</a:t>
            </a:r>
          </a:p>
        </p:txBody>
      </p:sp>
      <p:sp>
        <p:nvSpPr>
          <p:cNvPr id="9221" name="Text Box 31"/>
          <p:cNvSpPr txBox="1">
            <a:spLocks noChangeArrowheads="1"/>
          </p:cNvSpPr>
          <p:nvPr/>
        </p:nvSpPr>
        <p:spPr bwMode="auto">
          <a:xfrm>
            <a:off x="4722813" y="47148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用微指令解释机器指令</a:t>
            </a:r>
          </a:p>
        </p:txBody>
      </p:sp>
      <p:sp>
        <p:nvSpPr>
          <p:cNvPr id="9222" name="Text Box 32"/>
          <p:cNvSpPr txBox="1">
            <a:spLocks noChangeArrowheads="1"/>
          </p:cNvSpPr>
          <p:nvPr/>
        </p:nvSpPr>
        <p:spPr bwMode="auto">
          <a:xfrm>
            <a:off x="4722813" y="59340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由硬件直接执行微指令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9235" name="Line 33"/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" name="Text Box 34"/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</a:p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  <p:sp>
          <p:nvSpPr>
            <p:cNvPr id="9237" name="Text Box 35"/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</a:p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</p:grp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grpSp>
        <p:nvGrpSpPr>
          <p:cNvPr id="9225" name="Group 67"/>
          <p:cNvGrpSpPr>
            <a:grpSpLocks/>
          </p:cNvGrpSpPr>
          <p:nvPr/>
        </p:nvGrpSpPr>
        <p:grpSpPr bwMode="auto"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9226" name="Text Box 54"/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/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7" name="Text Box 55"/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/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8" name="Text Box 56"/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/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9" name="Text Box 57"/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/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0" name="Text Box 58"/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/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1" name="Line 63"/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64"/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3" name="Line 65"/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4" name="Line 66"/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1.2 计算机的基本组成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33513" y="2093913"/>
            <a:ext cx="5653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</a:t>
            </a:r>
            <a:r>
              <a:rPr lang="zh-CN" altLang="en-US" sz="2800"/>
              <a:t> 计算机由五大部件组成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33513" y="3952875"/>
            <a:ext cx="6567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3.</a:t>
            </a:r>
            <a:r>
              <a:rPr lang="zh-CN" altLang="en-US" sz="2800" dirty="0"/>
              <a:t> 指令和数据用二进制表示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33513" y="4576763"/>
            <a:ext cx="6415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4.</a:t>
            </a:r>
            <a:r>
              <a:rPr lang="zh-CN" altLang="en-US" sz="2800" dirty="0"/>
              <a:t> 指令由操作码和地址码组成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33513" y="5827713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latin typeface="Times New Roman" panose="02020603050405020304" pitchFamily="18" charset="0"/>
              </a:rPr>
              <a:t>6.</a:t>
            </a:r>
            <a:r>
              <a:rPr lang="zh-CN" altLang="en-US" sz="2800" dirty="0"/>
              <a:t> 以运算器为中心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0813" y="2717800"/>
            <a:ext cx="6247531" cy="1106488"/>
            <a:chOff x="895" y="1712"/>
            <a:chExt cx="4289" cy="697"/>
          </a:xfrm>
        </p:grpSpPr>
        <p:sp>
          <p:nvSpPr>
            <p:cNvPr id="11275" name="Text Box 8"/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2.</a:t>
              </a:r>
              <a:r>
                <a:rPr lang="zh-CN" altLang="en-US" sz="2800"/>
                <a:t> 指令和数据以同等地位存于存储器</a:t>
              </a:r>
            </a:p>
          </p:txBody>
        </p:sp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</a:p>
          </p:txBody>
        </p:sp>
      </p:grp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433513" y="5202238"/>
            <a:ext cx="359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5.</a:t>
            </a:r>
            <a:r>
              <a:rPr lang="zh-CN" altLang="en-US" sz="2800"/>
              <a:t> 存储程序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9529" y="1368601"/>
            <a:ext cx="8657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Times New Roman" panose="02020603050405020304" pitchFamily="18" charset="0"/>
              </a:rPr>
              <a:t>一、</a:t>
            </a:r>
            <a:r>
              <a:rPr lang="zh-CN" altLang="en-US" sz="3200" dirty="0"/>
              <a:t>冯</a:t>
            </a:r>
            <a:r>
              <a:rPr lang="zh-CN" altLang="en-US" sz="3200" dirty="0">
                <a:latin typeface="Times New Roman" panose="02020603050405020304" pitchFamily="18" charset="0"/>
              </a:rPr>
              <a:t>·</a:t>
            </a:r>
            <a:r>
              <a:rPr lang="zh-CN" altLang="en-US" sz="3200" dirty="0"/>
              <a:t>诺依曼（</a:t>
            </a:r>
            <a:r>
              <a:rPr lang="en-US" altLang="zh-CN" sz="3200" dirty="0"/>
              <a:t>Von Neumann</a:t>
            </a:r>
            <a:r>
              <a:rPr lang="zh-CN" altLang="en-US" sz="3200" dirty="0"/>
              <a:t>）计算机的特点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31925" y="5203825"/>
            <a:ext cx="206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latin typeface="Times New Roman" panose="02020603050405020304" pitchFamily="18" charset="0"/>
              </a:rPr>
              <a:t>5.</a:t>
            </a:r>
            <a:r>
              <a:rPr lang="zh-CN" altLang="en-US" sz="2800" dirty="0"/>
              <a:t> 存储程序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86" grpId="0" autoUpdateAnimBg="0"/>
      <p:bldP spid="101387" grpId="0" autoUpdateAnimBg="0"/>
      <p:bldP spid="1013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AutoShape 131"/>
          <p:cNvSpPr>
            <a:spLocks noChangeArrowheads="1"/>
          </p:cNvSpPr>
          <p:nvPr/>
        </p:nvSpPr>
        <p:spPr bwMode="auto">
          <a:xfrm>
            <a:off x="623887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算术运算</a:t>
            </a:r>
          </a:p>
          <a:p>
            <a:pPr algn="ctr" eaLnBrk="1" hangingPunct="1"/>
            <a:r>
              <a:rPr lang="zh-CN" altLang="en-US" sz="2800"/>
              <a:t>逻辑运算</a:t>
            </a:r>
          </a:p>
        </p:txBody>
      </p:sp>
      <p:sp>
        <p:nvSpPr>
          <p:cNvPr id="12420" name="AutoShape 132"/>
          <p:cNvSpPr>
            <a:spLocks noChangeArrowheads="1"/>
          </p:cNvSpPr>
          <p:nvPr/>
        </p:nvSpPr>
        <p:spPr bwMode="auto">
          <a:xfrm>
            <a:off x="901700" y="1293813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存放数据</a:t>
            </a:r>
          </a:p>
          <a:p>
            <a:pPr algn="ctr" eaLnBrk="1" hangingPunct="1"/>
            <a:r>
              <a:rPr lang="zh-CN" altLang="en-US" sz="2800"/>
              <a:t>和程序</a:t>
            </a:r>
          </a:p>
        </p:txBody>
      </p:sp>
      <p:sp>
        <p:nvSpPr>
          <p:cNvPr id="12421" name="AutoShape 133"/>
          <p:cNvSpPr>
            <a:spLocks noChangeArrowheads="1"/>
          </p:cNvSpPr>
          <p:nvPr/>
        </p:nvSpPr>
        <p:spPr bwMode="auto">
          <a:xfrm>
            <a:off x="100013" y="1776413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将信息转换成机</a:t>
            </a:r>
          </a:p>
          <a:p>
            <a:pPr algn="ctr" eaLnBrk="1" hangingPunct="1"/>
            <a:r>
              <a:rPr lang="zh-CN" altLang="en-US" sz="2800"/>
              <a:t>器能识别的形式</a:t>
            </a:r>
          </a:p>
        </p:txBody>
      </p:sp>
      <p:sp>
        <p:nvSpPr>
          <p:cNvPr id="12422" name="AutoShape 134"/>
          <p:cNvSpPr>
            <a:spLocks noChangeArrowheads="1"/>
          </p:cNvSpPr>
          <p:nvPr/>
        </p:nvSpPr>
        <p:spPr bwMode="auto">
          <a:xfrm>
            <a:off x="6232525" y="1370013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将结果转换成</a:t>
            </a:r>
          </a:p>
          <a:p>
            <a:pPr algn="ctr" eaLnBrk="1" hangingPunct="1"/>
            <a:r>
              <a:rPr lang="zh-CN" altLang="en-US" sz="2800"/>
              <a:t>人们熟悉的形式</a:t>
            </a:r>
          </a:p>
        </p:txBody>
      </p:sp>
      <p:sp>
        <p:nvSpPr>
          <p:cNvPr id="12423" name="AutoShape 135"/>
          <p:cNvSpPr>
            <a:spLocks noChangeArrowheads="1"/>
          </p:cNvSpPr>
          <p:nvPr/>
        </p:nvSpPr>
        <p:spPr bwMode="auto">
          <a:xfrm>
            <a:off x="7000875" y="5484813"/>
            <a:ext cx="1755775" cy="1136650"/>
          </a:xfrm>
          <a:prstGeom prst="wedgeRoundRectCallout">
            <a:avLst>
              <a:gd name="adj1" fmla="val -158500"/>
              <a:gd name="adj2" fmla="val -504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指挥程序</a:t>
            </a:r>
          </a:p>
          <a:p>
            <a:pPr algn="ctr" eaLnBrk="1" hangingPunct="1"/>
            <a:r>
              <a:rPr lang="zh-CN" altLang="en-US" sz="2800"/>
              <a:t>运行</a:t>
            </a:r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2296" name="Text Box 154"/>
          <p:cNvSpPr txBox="1">
            <a:spLocks noChangeArrowheads="1"/>
          </p:cNvSpPr>
          <p:nvPr/>
        </p:nvSpPr>
        <p:spPr bwMode="auto">
          <a:xfrm>
            <a:off x="996950" y="349250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存储器</a:t>
              </a:r>
            </a:p>
          </p:txBody>
        </p:sp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1" name="Rectangle 9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输入设备</a:t>
              </a:r>
            </a:p>
          </p:txBody>
        </p:sp>
        <p:sp>
          <p:nvSpPr>
            <p:cNvPr id="12302" name="Rectangle 62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3" name="Rectangle 63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运算器</a:t>
              </a:r>
            </a:p>
          </p:txBody>
        </p:sp>
        <p:sp>
          <p:nvSpPr>
            <p:cNvPr id="12304" name="Rectangle 64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5" name="Rectangle 65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控制器</a:t>
              </a:r>
            </a:p>
          </p:txBody>
        </p:sp>
        <p:sp>
          <p:nvSpPr>
            <p:cNvPr id="12306" name="Rectangle 73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Rectangle 74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输出设备</a:t>
              </a:r>
            </a:p>
          </p:txBody>
        </p:sp>
        <p:sp>
          <p:nvSpPr>
            <p:cNvPr id="12308" name="Freeform 155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Freeform 156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0" name="Freeform 157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1" name="Freeform 158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2" name="Freeform 159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Freeform 160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4" name="Freeform 161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5" name="Freeform 162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6" name="Freeform 163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Freeform 164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8" name="Freeform 165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 autoUpdateAnimBg="0"/>
      <p:bldP spid="12420" grpId="0" animBg="1" autoUpdateAnimBg="0"/>
      <p:bldP spid="12421" grpId="0" animBg="1" autoUpdateAnimBg="0"/>
      <p:bldP spid="12422" grpId="0" animBg="1" autoUpdateAnimBg="0"/>
      <p:bldP spid="124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3315" name="Text Box 25"/>
          <p:cNvSpPr txBox="1">
            <a:spLocks noChangeArrowheads="1"/>
          </p:cNvSpPr>
          <p:nvPr/>
        </p:nvSpPr>
        <p:spPr bwMode="auto">
          <a:xfrm>
            <a:off x="996950" y="349250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grpSp>
        <p:nvGrpSpPr>
          <p:cNvPr id="13316" name="Group 26"/>
          <p:cNvGrpSpPr>
            <a:grpSpLocks/>
          </p:cNvGrpSpPr>
          <p:nvPr/>
        </p:nvGrpSpPr>
        <p:grpSpPr bwMode="auto">
          <a:xfrm>
            <a:off x="457200" y="1989138"/>
            <a:ext cx="7931150" cy="3671887"/>
            <a:chOff x="288" y="1253"/>
            <a:chExt cx="4917" cy="2211"/>
          </a:xfrm>
        </p:grpSpPr>
        <p:sp>
          <p:nvSpPr>
            <p:cNvPr id="13317" name="Rectangle 27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8" name="Rectangle 28"/>
            <p:cNvSpPr>
              <a:spLocks noChangeArrowheads="1"/>
            </p:cNvSpPr>
            <p:nvPr/>
          </p:nvSpPr>
          <p:spPr bwMode="auto">
            <a:xfrm>
              <a:off x="2500" y="1314"/>
              <a:ext cx="6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/>
                <a:t>存储器</a:t>
              </a:r>
            </a:p>
          </p:txBody>
        </p:sp>
        <p:sp>
          <p:nvSpPr>
            <p:cNvPr id="13319" name="Rectangle 29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0" name="Rectangle 30"/>
            <p:cNvSpPr>
              <a:spLocks noChangeArrowheads="1"/>
            </p:cNvSpPr>
            <p:nvPr/>
          </p:nvSpPr>
          <p:spPr bwMode="auto">
            <a:xfrm>
              <a:off x="869" y="2179"/>
              <a:ext cx="88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/>
                <a:t>输入设备</a:t>
              </a:r>
            </a:p>
          </p:txBody>
        </p:sp>
        <p:sp>
          <p:nvSpPr>
            <p:cNvPr id="13321" name="Rectangle 31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2" name="Rectangle 32"/>
            <p:cNvSpPr>
              <a:spLocks noChangeArrowheads="1"/>
            </p:cNvSpPr>
            <p:nvPr/>
          </p:nvSpPr>
          <p:spPr bwMode="auto">
            <a:xfrm>
              <a:off x="2500" y="2179"/>
              <a:ext cx="6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/>
                <a:t>运算器</a:t>
              </a:r>
            </a:p>
          </p:txBody>
        </p:sp>
        <p:sp>
          <p:nvSpPr>
            <p:cNvPr id="13323" name="Rectangle 33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Rectangle 34"/>
            <p:cNvSpPr>
              <a:spLocks noChangeArrowheads="1"/>
            </p:cNvSpPr>
            <p:nvPr/>
          </p:nvSpPr>
          <p:spPr bwMode="auto">
            <a:xfrm>
              <a:off x="2466" y="3094"/>
              <a:ext cx="66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/>
                <a:t>控制器</a:t>
              </a:r>
            </a:p>
          </p:txBody>
        </p:sp>
        <p:sp>
          <p:nvSpPr>
            <p:cNvPr id="13325" name="Rectangle 35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6" name="Rectangle 36"/>
            <p:cNvSpPr>
              <a:spLocks noChangeArrowheads="1"/>
            </p:cNvSpPr>
            <p:nvPr/>
          </p:nvSpPr>
          <p:spPr bwMode="auto">
            <a:xfrm>
              <a:off x="3909" y="2179"/>
              <a:ext cx="886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/>
                <a:t>输出设备</a:t>
              </a:r>
            </a:p>
          </p:txBody>
        </p:sp>
        <p:sp>
          <p:nvSpPr>
            <p:cNvPr id="13327" name="Freeform 37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Freeform 38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Freeform 39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Freeform 40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Freeform 41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Freeform 42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Freeform 43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Freeform 44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Freeform 45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Freeform 46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Freeform 47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3315" name="Text Box 25"/>
          <p:cNvSpPr txBox="1">
            <a:spLocks noChangeArrowheads="1"/>
          </p:cNvSpPr>
          <p:nvPr/>
        </p:nvSpPr>
        <p:spPr bwMode="auto">
          <a:xfrm>
            <a:off x="996950" y="349250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40768"/>
            <a:ext cx="5927439" cy="51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87363" y="457200"/>
            <a:ext cx="6446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二、计算机硬件框图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98525" y="1390650"/>
            <a:ext cx="671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以存储器为中心的计算机硬件框图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500438" y="6316663"/>
            <a:ext cx="328613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8600" y="2373313"/>
            <a:ext cx="8626476" cy="3482976"/>
            <a:chOff x="228600" y="2373313"/>
            <a:chExt cx="8626476" cy="3482976"/>
          </a:xfrm>
        </p:grpSpPr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228600" y="4205288"/>
              <a:ext cx="895350" cy="5191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程序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7494588" y="4362451"/>
              <a:ext cx="1360488" cy="8048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3886200" y="3821113"/>
              <a:ext cx="1371600" cy="59848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存储器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6248400" y="3810001"/>
              <a:ext cx="1676400" cy="6096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输出设备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1219200" y="3810001"/>
              <a:ext cx="1676400" cy="6096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/>
                <a:t>输入设备</a:t>
              </a: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3886200" y="5257801"/>
              <a:ext cx="1371600" cy="59848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运算器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3886200" y="2373313"/>
              <a:ext cx="1371600" cy="59848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控制器</a:t>
              </a:r>
            </a:p>
          </p:txBody>
        </p:sp>
        <p:sp>
          <p:nvSpPr>
            <p:cNvPr id="14352" name="AutoShape 15"/>
            <p:cNvSpPr>
              <a:spLocks noChangeArrowheads="1"/>
            </p:cNvSpPr>
            <p:nvPr/>
          </p:nvSpPr>
          <p:spPr bwMode="auto">
            <a:xfrm>
              <a:off x="293688" y="3954463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AutoShape 16"/>
            <p:cNvSpPr>
              <a:spLocks noChangeArrowheads="1"/>
            </p:cNvSpPr>
            <p:nvPr/>
          </p:nvSpPr>
          <p:spPr bwMode="auto">
            <a:xfrm>
              <a:off x="2895600" y="3962401"/>
              <a:ext cx="973138" cy="304800"/>
            </a:xfrm>
            <a:prstGeom prst="rightArrow">
              <a:avLst>
                <a:gd name="adj1" fmla="val 50000"/>
                <a:gd name="adj2" fmla="val 79818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AutoShape 17"/>
            <p:cNvSpPr>
              <a:spLocks noChangeArrowheads="1"/>
            </p:cNvSpPr>
            <p:nvPr/>
          </p:nvSpPr>
          <p:spPr bwMode="auto">
            <a:xfrm>
              <a:off x="5257800" y="3962401"/>
              <a:ext cx="976313" cy="304800"/>
            </a:xfrm>
            <a:prstGeom prst="rightArrow">
              <a:avLst>
                <a:gd name="adj1" fmla="val 50000"/>
                <a:gd name="adj2" fmla="val 80078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AutoShape 18"/>
            <p:cNvSpPr>
              <a:spLocks noChangeArrowheads="1"/>
            </p:cNvSpPr>
            <p:nvPr/>
          </p:nvSpPr>
          <p:spPr bwMode="auto">
            <a:xfrm>
              <a:off x="7924800" y="3962401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Freeform 19"/>
            <p:cNvSpPr>
              <a:spLocks/>
            </p:cNvSpPr>
            <p:nvPr/>
          </p:nvSpPr>
          <p:spPr bwMode="auto">
            <a:xfrm>
              <a:off x="3200400" y="2819401"/>
              <a:ext cx="690563" cy="1219200"/>
            </a:xfrm>
            <a:custGeom>
              <a:avLst/>
              <a:gdLst>
                <a:gd name="T0" fmla="*/ 0 w 435"/>
                <a:gd name="T1" fmla="*/ 768 h 742"/>
                <a:gd name="T2" fmla="*/ 0 w 435"/>
                <a:gd name="T3" fmla="*/ 1 h 742"/>
                <a:gd name="T4" fmla="*/ 435 w 435"/>
                <a:gd name="T5" fmla="*/ 0 h 742"/>
                <a:gd name="T6" fmla="*/ 0 60000 65536"/>
                <a:gd name="T7" fmla="*/ 0 60000 65536"/>
                <a:gd name="T8" fmla="*/ 0 60000 65536"/>
                <a:gd name="T9" fmla="*/ 0 w 435"/>
                <a:gd name="T10" fmla="*/ 0 h 742"/>
                <a:gd name="T11" fmla="*/ 435 w 435"/>
                <a:gd name="T12" fmla="*/ 742 h 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5" h="742">
                  <a:moveTo>
                    <a:pt x="0" y="742"/>
                  </a:moveTo>
                  <a:lnTo>
                    <a:pt x="0" y="1"/>
                  </a:lnTo>
                  <a:lnTo>
                    <a:pt x="435" y="0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 flipV="1">
              <a:off x="4191000" y="2971801"/>
              <a:ext cx="0" cy="838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 rot="10800000" flipV="1">
              <a:off x="4876800" y="2971801"/>
              <a:ext cx="0" cy="838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AutoShape 22"/>
            <p:cNvSpPr>
              <a:spLocks noChangeArrowheads="1"/>
            </p:cNvSpPr>
            <p:nvPr/>
          </p:nvSpPr>
          <p:spPr bwMode="auto">
            <a:xfrm>
              <a:off x="4419600" y="2971801"/>
              <a:ext cx="228600" cy="838200"/>
            </a:xfrm>
            <a:prstGeom prst="upArrow">
              <a:avLst>
                <a:gd name="adj1" fmla="val 50000"/>
                <a:gd name="adj2" fmla="val 91667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0" name="Freeform 23"/>
            <p:cNvSpPr>
              <a:spLocks/>
            </p:cNvSpPr>
            <p:nvPr/>
          </p:nvSpPr>
          <p:spPr bwMode="auto">
            <a:xfrm>
              <a:off x="3200400" y="4191001"/>
              <a:ext cx="685800" cy="1371600"/>
            </a:xfrm>
            <a:custGeom>
              <a:avLst/>
              <a:gdLst>
                <a:gd name="T0" fmla="*/ 0 w 432"/>
                <a:gd name="T1" fmla="*/ 0 h 912"/>
                <a:gd name="T2" fmla="*/ 0 w 432"/>
                <a:gd name="T3" fmla="*/ 864 h 912"/>
                <a:gd name="T4" fmla="*/ 432 w 432"/>
                <a:gd name="T5" fmla="*/ 864 h 912"/>
                <a:gd name="T6" fmla="*/ 0 60000 65536"/>
                <a:gd name="T7" fmla="*/ 0 60000 65536"/>
                <a:gd name="T8" fmla="*/ 0 60000 65536"/>
                <a:gd name="T9" fmla="*/ 0 w 432"/>
                <a:gd name="T10" fmla="*/ 0 h 912"/>
                <a:gd name="T11" fmla="*/ 432 w 43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12">
                  <a:moveTo>
                    <a:pt x="0" y="0"/>
                  </a:moveTo>
                  <a:lnTo>
                    <a:pt x="0" y="912"/>
                  </a:lnTo>
                  <a:lnTo>
                    <a:pt x="432" y="912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AutoShape 24"/>
            <p:cNvSpPr>
              <a:spLocks noChangeArrowheads="1"/>
            </p:cNvSpPr>
            <p:nvPr/>
          </p:nvSpPr>
          <p:spPr bwMode="auto">
            <a:xfrm>
              <a:off x="4724400" y="4419601"/>
              <a:ext cx="228600" cy="838200"/>
            </a:xfrm>
            <a:prstGeom prst="upArrow">
              <a:avLst>
                <a:gd name="adj1" fmla="val 50000"/>
                <a:gd name="adj2" fmla="val 91667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AutoShape 25"/>
            <p:cNvSpPr>
              <a:spLocks noChangeArrowheads="1"/>
            </p:cNvSpPr>
            <p:nvPr/>
          </p:nvSpPr>
          <p:spPr bwMode="auto">
            <a:xfrm rot="10800000">
              <a:off x="4114800" y="4419601"/>
              <a:ext cx="228600" cy="827088"/>
            </a:xfrm>
            <a:prstGeom prst="upArrow">
              <a:avLst>
                <a:gd name="adj1" fmla="val 50000"/>
                <a:gd name="adj2" fmla="val 90451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3" name="Freeform 26"/>
            <p:cNvSpPr>
              <a:spLocks/>
            </p:cNvSpPr>
            <p:nvPr/>
          </p:nvSpPr>
          <p:spPr bwMode="auto">
            <a:xfrm>
              <a:off x="5257800" y="4191001"/>
              <a:ext cx="457200" cy="1371600"/>
            </a:xfrm>
            <a:custGeom>
              <a:avLst/>
              <a:gdLst>
                <a:gd name="T0" fmla="*/ 0 w 288"/>
                <a:gd name="T1" fmla="*/ 864 h 864"/>
                <a:gd name="T2" fmla="*/ 288 w 288"/>
                <a:gd name="T3" fmla="*/ 864 h 864"/>
                <a:gd name="T4" fmla="*/ 288 w 288"/>
                <a:gd name="T5" fmla="*/ 0 h 864"/>
                <a:gd name="T6" fmla="*/ 0 60000 65536"/>
                <a:gd name="T7" fmla="*/ 0 60000 65536"/>
                <a:gd name="T8" fmla="*/ 0 60000 65536"/>
                <a:gd name="T9" fmla="*/ 0 w 288"/>
                <a:gd name="T10" fmla="*/ 0 h 864"/>
                <a:gd name="T11" fmla="*/ 288 w 28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864">
                  <a:moveTo>
                    <a:pt x="0" y="864"/>
                  </a:moveTo>
                  <a:lnTo>
                    <a:pt x="288" y="864"/>
                  </a:lnTo>
                  <a:lnTo>
                    <a:pt x="288" y="0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4" name="Freeform 27"/>
            <p:cNvSpPr>
              <a:spLocks/>
            </p:cNvSpPr>
            <p:nvPr/>
          </p:nvSpPr>
          <p:spPr bwMode="auto">
            <a:xfrm>
              <a:off x="5257800" y="2819401"/>
              <a:ext cx="457200" cy="1219200"/>
            </a:xfrm>
            <a:custGeom>
              <a:avLst/>
              <a:gdLst>
                <a:gd name="T0" fmla="*/ 288 w 288"/>
                <a:gd name="T1" fmla="*/ 768 h 720"/>
                <a:gd name="T2" fmla="*/ 288 w 288"/>
                <a:gd name="T3" fmla="*/ 0 h 720"/>
                <a:gd name="T4" fmla="*/ 0 w 288"/>
                <a:gd name="T5" fmla="*/ 0 h 720"/>
                <a:gd name="T6" fmla="*/ 0 60000 65536"/>
                <a:gd name="T7" fmla="*/ 0 60000 65536"/>
                <a:gd name="T8" fmla="*/ 0 60000 65536"/>
                <a:gd name="T9" fmla="*/ 0 w 288"/>
                <a:gd name="T10" fmla="*/ 0 h 720"/>
                <a:gd name="T11" fmla="*/ 288 w 28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720">
                  <a:moveTo>
                    <a:pt x="288" y="72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5" name="Freeform 28"/>
            <p:cNvSpPr>
              <a:spLocks/>
            </p:cNvSpPr>
            <p:nvPr/>
          </p:nvSpPr>
          <p:spPr bwMode="auto">
            <a:xfrm>
              <a:off x="2362200" y="2667001"/>
              <a:ext cx="1524000" cy="1143000"/>
            </a:xfrm>
            <a:custGeom>
              <a:avLst/>
              <a:gdLst>
                <a:gd name="T0" fmla="*/ 0 w 960"/>
                <a:gd name="T1" fmla="*/ 720 h 672"/>
                <a:gd name="T2" fmla="*/ 0 w 960"/>
                <a:gd name="T3" fmla="*/ 0 h 672"/>
                <a:gd name="T4" fmla="*/ 960 w 960"/>
                <a:gd name="T5" fmla="*/ 0 h 672"/>
                <a:gd name="T6" fmla="*/ 0 60000 65536"/>
                <a:gd name="T7" fmla="*/ 0 60000 65536"/>
                <a:gd name="T8" fmla="*/ 0 60000 65536"/>
                <a:gd name="T9" fmla="*/ 0 w 960"/>
                <a:gd name="T10" fmla="*/ 0 h 672"/>
                <a:gd name="T11" fmla="*/ 960 w 96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672">
                  <a:moveTo>
                    <a:pt x="0" y="672"/>
                  </a:moveTo>
                  <a:lnTo>
                    <a:pt x="0" y="0"/>
                  </a:lnTo>
                  <a:lnTo>
                    <a:pt x="960" y="0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6" name="Freeform 29"/>
            <p:cNvSpPr>
              <a:spLocks/>
            </p:cNvSpPr>
            <p:nvPr/>
          </p:nvSpPr>
          <p:spPr bwMode="auto">
            <a:xfrm>
              <a:off x="1752600" y="2514601"/>
              <a:ext cx="2133600" cy="1295400"/>
            </a:xfrm>
            <a:custGeom>
              <a:avLst/>
              <a:gdLst>
                <a:gd name="T0" fmla="*/ 1344 w 1344"/>
                <a:gd name="T1" fmla="*/ 0 h 864"/>
                <a:gd name="T2" fmla="*/ 0 w 1344"/>
                <a:gd name="T3" fmla="*/ 0 h 864"/>
                <a:gd name="T4" fmla="*/ 0 w 1344"/>
                <a:gd name="T5" fmla="*/ 816 h 864"/>
                <a:gd name="T6" fmla="*/ 0 60000 65536"/>
                <a:gd name="T7" fmla="*/ 0 60000 65536"/>
                <a:gd name="T8" fmla="*/ 0 60000 65536"/>
                <a:gd name="T9" fmla="*/ 0 w 1344"/>
                <a:gd name="T10" fmla="*/ 0 h 864"/>
                <a:gd name="T11" fmla="*/ 1344 w 13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864">
                  <a:moveTo>
                    <a:pt x="1344" y="0"/>
                  </a:moveTo>
                  <a:lnTo>
                    <a:pt x="0" y="0"/>
                  </a:lnTo>
                  <a:lnTo>
                    <a:pt x="0" y="864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7" name="Freeform 30"/>
            <p:cNvSpPr>
              <a:spLocks/>
            </p:cNvSpPr>
            <p:nvPr/>
          </p:nvSpPr>
          <p:spPr bwMode="auto">
            <a:xfrm>
              <a:off x="5257800" y="2667001"/>
              <a:ext cx="1447800" cy="1143000"/>
            </a:xfrm>
            <a:custGeom>
              <a:avLst/>
              <a:gdLst>
                <a:gd name="T0" fmla="*/ 912 w 960"/>
                <a:gd name="T1" fmla="*/ 720 h 720"/>
                <a:gd name="T2" fmla="*/ 912 w 960"/>
                <a:gd name="T3" fmla="*/ 0 h 720"/>
                <a:gd name="T4" fmla="*/ 0 w 960"/>
                <a:gd name="T5" fmla="*/ 0 h 720"/>
                <a:gd name="T6" fmla="*/ 0 60000 65536"/>
                <a:gd name="T7" fmla="*/ 0 60000 65536"/>
                <a:gd name="T8" fmla="*/ 0 60000 65536"/>
                <a:gd name="T9" fmla="*/ 0 w 960"/>
                <a:gd name="T10" fmla="*/ 0 h 720"/>
                <a:gd name="T11" fmla="*/ 960 w 96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720">
                  <a:moveTo>
                    <a:pt x="960" y="720"/>
                  </a:moveTo>
                  <a:lnTo>
                    <a:pt x="960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Freeform 31"/>
            <p:cNvSpPr>
              <a:spLocks/>
            </p:cNvSpPr>
            <p:nvPr/>
          </p:nvSpPr>
          <p:spPr bwMode="auto">
            <a:xfrm>
              <a:off x="5257800" y="2514601"/>
              <a:ext cx="2057400" cy="1295400"/>
            </a:xfrm>
            <a:custGeom>
              <a:avLst/>
              <a:gdLst>
                <a:gd name="T0" fmla="*/ 0 w 1296"/>
                <a:gd name="T1" fmla="*/ 0 h 816"/>
                <a:gd name="T2" fmla="*/ 1296 w 1296"/>
                <a:gd name="T3" fmla="*/ 0 h 816"/>
                <a:gd name="T4" fmla="*/ 1296 w 1296"/>
                <a:gd name="T5" fmla="*/ 816 h 816"/>
                <a:gd name="T6" fmla="*/ 0 60000 65536"/>
                <a:gd name="T7" fmla="*/ 0 60000 65536"/>
                <a:gd name="T8" fmla="*/ 0 60000 65536"/>
                <a:gd name="T9" fmla="*/ 0 w 1296"/>
                <a:gd name="T10" fmla="*/ 0 h 816"/>
                <a:gd name="T11" fmla="*/ 1296 w 129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816">
                  <a:moveTo>
                    <a:pt x="0" y="0"/>
                  </a:moveTo>
                  <a:lnTo>
                    <a:pt x="1296" y="0"/>
                  </a:lnTo>
                  <a:lnTo>
                    <a:pt x="1296" y="816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Text Box 33"/>
            <p:cNvSpPr txBox="1">
              <a:spLocks noChangeArrowheads="1"/>
            </p:cNvSpPr>
            <p:nvPr/>
          </p:nvSpPr>
          <p:spPr bwMode="auto">
            <a:xfrm>
              <a:off x="7848600" y="4205288"/>
              <a:ext cx="8985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结果</a:t>
              </a:r>
            </a:p>
          </p:txBody>
        </p:sp>
        <p:sp>
          <p:nvSpPr>
            <p:cNvPr id="14371" name="Text Box 34"/>
            <p:cNvSpPr txBox="1">
              <a:spLocks noChangeArrowheads="1"/>
            </p:cNvSpPr>
            <p:nvPr/>
          </p:nvSpPr>
          <p:spPr bwMode="auto">
            <a:xfrm>
              <a:off x="7848600" y="3448051"/>
              <a:ext cx="8985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计算</a:t>
              </a:r>
            </a:p>
          </p:txBody>
        </p:sp>
        <p:sp>
          <p:nvSpPr>
            <p:cNvPr id="14343" name="Freeform 35"/>
            <p:cNvSpPr>
              <a:spLocks/>
            </p:cNvSpPr>
            <p:nvPr/>
          </p:nvSpPr>
          <p:spPr bwMode="auto">
            <a:xfrm>
              <a:off x="290513" y="4043363"/>
              <a:ext cx="1588" cy="123825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0513" y="5387976"/>
            <a:ext cx="1766888" cy="1138238"/>
            <a:chOff x="355600" y="5136357"/>
            <a:chExt cx="1766888" cy="1138238"/>
          </a:xfrm>
        </p:grpSpPr>
        <p:sp>
          <p:nvSpPr>
            <p:cNvPr id="14369" name="Text Box 32"/>
            <p:cNvSpPr txBox="1">
              <a:spLocks noChangeArrowheads="1"/>
            </p:cNvSpPr>
            <p:nvPr/>
          </p:nvSpPr>
          <p:spPr bwMode="auto">
            <a:xfrm>
              <a:off x="355600" y="5136357"/>
              <a:ext cx="700088" cy="1138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/>
                <a:t>反馈</a:t>
              </a:r>
              <a:endParaRPr lang="en-US" altLang="zh-CN" sz="2000" dirty="0"/>
            </a:p>
            <a:p>
              <a:pPr eaLnBrk="1" hangingPunct="1"/>
              <a:r>
                <a:rPr lang="zh-CN" altLang="en-US" sz="2000" dirty="0"/>
                <a:t>控制</a:t>
              </a:r>
              <a:endParaRPr lang="en-US" altLang="zh-CN" sz="2000" dirty="0"/>
            </a:p>
            <a:p>
              <a:pPr eaLnBrk="1" hangingPunct="1"/>
              <a:r>
                <a:rPr lang="zh-CN" altLang="en-US" sz="2000" dirty="0"/>
                <a:t>数据</a:t>
              </a:r>
              <a:endParaRPr lang="zh-CN" altLang="en-US" sz="2800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94023" y="5328961"/>
              <a:ext cx="928465" cy="796972"/>
              <a:chOff x="1194023" y="5328961"/>
              <a:chExt cx="928465" cy="796972"/>
            </a:xfrm>
          </p:grpSpPr>
          <p:sp>
            <p:nvSpPr>
              <p:cNvPr id="36" name="AutoShape 15"/>
              <p:cNvSpPr>
                <a:spLocks noChangeArrowheads="1"/>
              </p:cNvSpPr>
              <p:nvPr/>
            </p:nvSpPr>
            <p:spPr bwMode="auto">
              <a:xfrm>
                <a:off x="1208088" y="5821133"/>
                <a:ext cx="914400" cy="304800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1208088" y="5328961"/>
                <a:ext cx="914400" cy="45719"/>
              </a:xfrm>
              <a:custGeom>
                <a:avLst/>
                <a:gdLst>
                  <a:gd name="T0" fmla="*/ 0 w 960"/>
                  <a:gd name="T1" fmla="*/ 720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  <a:gd name="connsiteX0" fmla="*/ 0 w 10000"/>
                  <a:gd name="connsiteY0" fmla="*/ 0 h 0"/>
                  <a:gd name="connsiteX1" fmla="*/ 10000 w 10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>
                    <a:moveTo>
                      <a:pt x="0" y="0"/>
                    </a:moveTo>
                    <a:lnTo>
                      <a:pt x="10000" y="0"/>
                    </a:lnTo>
                  </a:path>
                </a:pathLst>
              </a:custGeom>
              <a:noFill/>
              <a:ln w="38100" cap="flat" cmpd="sng">
                <a:solidFill>
                  <a:srgbClr val="FFFF00"/>
                </a:solidFill>
                <a:prstDash val="dash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 rot="21120000">
                <a:off x="1194023" y="5593758"/>
                <a:ext cx="907901" cy="130852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816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  <a:gd name="connsiteX0" fmla="*/ 0 w 4543"/>
                  <a:gd name="connsiteY0" fmla="*/ 159 h 10000"/>
                  <a:gd name="connsiteX1" fmla="*/ 4543 w 4543"/>
                  <a:gd name="connsiteY1" fmla="*/ 0 h 10000"/>
                  <a:gd name="connsiteX2" fmla="*/ 4543 w 4543"/>
                  <a:gd name="connsiteY2" fmla="*/ 10000 h 10000"/>
                  <a:gd name="connsiteX0" fmla="*/ 0 w 23462"/>
                  <a:gd name="connsiteY0" fmla="*/ 159 h 720"/>
                  <a:gd name="connsiteX1" fmla="*/ 10000 w 23462"/>
                  <a:gd name="connsiteY1" fmla="*/ 0 h 720"/>
                  <a:gd name="connsiteX2" fmla="*/ 23462 w 23462"/>
                  <a:gd name="connsiteY2" fmla="*/ 720 h 720"/>
                  <a:gd name="connsiteX0" fmla="*/ 0 w 10000"/>
                  <a:gd name="connsiteY0" fmla="*/ 0 h 7792"/>
                  <a:gd name="connsiteX1" fmla="*/ 10000 w 10000"/>
                  <a:gd name="connsiteY1" fmla="*/ 7792 h 7792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10000"/>
                    </a:lnTo>
                  </a:path>
                </a:pathLst>
              </a:cu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4" name="Text Box 174"/>
          <p:cNvSpPr txBox="1">
            <a:spLocks noChangeArrowheads="1"/>
          </p:cNvSpPr>
          <p:nvPr/>
        </p:nvSpPr>
        <p:spPr bwMode="auto">
          <a:xfrm>
            <a:off x="528628" y="225425"/>
            <a:ext cx="4237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latin typeface="Times New Roman" panose="02020603050405020304" pitchFamily="18" charset="0"/>
              </a:rPr>
              <a:t>1.</a:t>
            </a:r>
            <a:r>
              <a:rPr lang="zh-CN" altLang="en-US" sz="3600" dirty="0"/>
              <a:t>运算器的基本组成</a:t>
            </a:r>
          </a:p>
        </p:txBody>
      </p:sp>
      <p:sp>
        <p:nvSpPr>
          <p:cNvPr id="40114" name="Rectangle 17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683568" y="1556792"/>
            <a:ext cx="2514600" cy="4343400"/>
            <a:chOff x="288" y="1200"/>
            <a:chExt cx="1584" cy="2736"/>
          </a:xfrm>
        </p:grpSpPr>
        <p:sp>
          <p:nvSpPr>
            <p:cNvPr id="20537" name="Rectangle 155"/>
            <p:cNvSpPr>
              <a:spLocks noChangeArrowheads="1"/>
            </p:cNvSpPr>
            <p:nvPr/>
          </p:nvSpPr>
          <p:spPr bwMode="auto">
            <a:xfrm>
              <a:off x="767" y="3575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运算器</a:t>
              </a:r>
            </a:p>
          </p:txBody>
        </p:sp>
        <p:sp>
          <p:nvSpPr>
            <p:cNvPr id="20538" name="Rectangle 156"/>
            <p:cNvSpPr>
              <a:spLocks noChangeArrowheads="1"/>
            </p:cNvSpPr>
            <p:nvPr/>
          </p:nvSpPr>
          <p:spPr bwMode="auto">
            <a:xfrm>
              <a:off x="1236" y="1440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9" name="Rectangle 157"/>
            <p:cNvSpPr>
              <a:spLocks noChangeArrowheads="1"/>
            </p:cNvSpPr>
            <p:nvPr/>
          </p:nvSpPr>
          <p:spPr bwMode="auto">
            <a:xfrm>
              <a:off x="1296" y="1495"/>
              <a:ext cx="3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20540" name="Rectangle 165"/>
            <p:cNvSpPr>
              <a:spLocks noChangeArrowheads="1"/>
            </p:cNvSpPr>
            <p:nvPr/>
          </p:nvSpPr>
          <p:spPr bwMode="auto">
            <a:xfrm>
              <a:off x="437" y="1440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1" name="Rectangle 166"/>
            <p:cNvSpPr>
              <a:spLocks noChangeArrowheads="1"/>
            </p:cNvSpPr>
            <p:nvPr/>
          </p:nvSpPr>
          <p:spPr bwMode="auto">
            <a:xfrm>
              <a:off x="448" y="1495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20542" name="Rectangle 167"/>
            <p:cNvSpPr>
              <a:spLocks noChangeArrowheads="1"/>
            </p:cNvSpPr>
            <p:nvPr/>
          </p:nvSpPr>
          <p:spPr bwMode="auto">
            <a:xfrm>
              <a:off x="437" y="2237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3" name="Rectangle 168"/>
            <p:cNvSpPr>
              <a:spLocks noChangeArrowheads="1"/>
            </p:cNvSpPr>
            <p:nvPr/>
          </p:nvSpPr>
          <p:spPr bwMode="auto">
            <a:xfrm>
              <a:off x="451" y="2276"/>
              <a:ext cx="4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20544" name="Rectangle 169"/>
            <p:cNvSpPr>
              <a:spLocks noChangeArrowheads="1"/>
            </p:cNvSpPr>
            <p:nvPr/>
          </p:nvSpPr>
          <p:spPr bwMode="auto">
            <a:xfrm>
              <a:off x="437" y="3041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0545" name="Rectangle 170"/>
            <p:cNvSpPr>
              <a:spLocks noChangeArrowheads="1"/>
            </p:cNvSpPr>
            <p:nvPr/>
          </p:nvSpPr>
          <p:spPr bwMode="auto">
            <a:xfrm>
              <a:off x="624" y="309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0546" name="Rectangle 173"/>
            <p:cNvSpPr>
              <a:spLocks noChangeArrowheads="1"/>
            </p:cNvSpPr>
            <p:nvPr/>
          </p:nvSpPr>
          <p:spPr bwMode="auto">
            <a:xfrm>
              <a:off x="288" y="1200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7" name="AutoShape 181"/>
            <p:cNvSpPr>
              <a:spLocks noChangeArrowheads="1"/>
            </p:cNvSpPr>
            <p:nvPr/>
          </p:nvSpPr>
          <p:spPr bwMode="auto">
            <a:xfrm>
              <a:off x="768" y="184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8" name="Freeform 183"/>
            <p:cNvSpPr>
              <a:spLocks/>
            </p:cNvSpPr>
            <p:nvPr/>
          </p:nvSpPr>
          <p:spPr bwMode="auto">
            <a:xfrm>
              <a:off x="960" y="1704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9" name="Freeform 185"/>
            <p:cNvSpPr>
              <a:spLocks/>
            </p:cNvSpPr>
            <p:nvPr/>
          </p:nvSpPr>
          <p:spPr bwMode="auto">
            <a:xfrm>
              <a:off x="959" y="1539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50" name="AutoShape 187"/>
            <p:cNvSpPr>
              <a:spLocks noChangeArrowheads="1"/>
            </p:cNvSpPr>
            <p:nvPr/>
          </p:nvSpPr>
          <p:spPr bwMode="auto">
            <a:xfrm>
              <a:off x="649" y="2639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51" name="AutoShape 188"/>
            <p:cNvSpPr>
              <a:spLocks noChangeArrowheads="1"/>
            </p:cNvSpPr>
            <p:nvPr/>
          </p:nvSpPr>
          <p:spPr bwMode="auto">
            <a:xfrm rot="10800000">
              <a:off x="533" y="181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Text Box 174"/>
          <p:cNvSpPr txBox="1">
            <a:spLocks noChangeArrowheads="1"/>
          </p:cNvSpPr>
          <p:nvPr/>
        </p:nvSpPr>
        <p:spPr bwMode="auto">
          <a:xfrm>
            <a:off x="3656264" y="1641555"/>
            <a:ext cx="5115569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ALU 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Arithmetic and Logical Unit</a:t>
            </a:r>
            <a:r>
              <a:rPr lang="zh-CN" altLang="en-US" sz="2400" dirty="0">
                <a:latin typeface="Times New Roman" panose="02020603050405020304" pitchFamily="18" charset="0"/>
              </a:rPr>
              <a:t>，算术逻辑单元）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ACC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Accumulate register 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，加法累加器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MQ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Multiple-Quotient register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乘商寄存器）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X</a:t>
            </a:r>
            <a:r>
              <a:rPr lang="zh-CN" altLang="en-US" sz="2400" dirty="0"/>
              <a:t>（</a:t>
            </a:r>
            <a:r>
              <a:rPr lang="en-US" altLang="zh-CN" sz="2400" dirty="0"/>
              <a:t>Operation Register</a:t>
            </a:r>
            <a:r>
              <a:rPr lang="zh-CN" altLang="en-US" sz="2400" dirty="0"/>
              <a:t>，操作数寄存器）</a:t>
            </a:r>
            <a:endParaRPr lang="en-US" altLang="zh-CN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/>
              <a:t>（</a:t>
            </a:r>
            <a:r>
              <a:rPr lang="en-US" altLang="zh-CN" sz="2400" dirty="0"/>
              <a:t>RX</a:t>
            </a:r>
            <a:r>
              <a:rPr lang="zh-CN" altLang="en-US" sz="2400" dirty="0"/>
              <a:t>，</a:t>
            </a:r>
            <a:r>
              <a:rPr lang="en-US" altLang="zh-CN" sz="2400" dirty="0"/>
              <a:t>BR</a:t>
            </a:r>
            <a:r>
              <a:rPr lang="zh-CN" altLang="en-US" sz="2400" dirty="0"/>
              <a:t>，</a:t>
            </a:r>
            <a:r>
              <a:rPr lang="en-US" altLang="zh-CN" sz="2400" dirty="0"/>
              <a:t>PSW</a:t>
            </a:r>
            <a:r>
              <a:rPr lang="zh-CN" altLang="en-US" sz="2400" dirty="0"/>
              <a:t>）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56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879725" y="14732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存储体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124200" y="2082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大楼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2971800" y="2743200"/>
            <a:ext cx="578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存储单元 </a:t>
            </a:r>
            <a:r>
              <a:rPr lang="zh-CN" altLang="en-US" sz="2400" dirty="0"/>
              <a:t>存放一串二进制代码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971800" y="3448050"/>
            <a:ext cx="697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存储字   </a:t>
            </a:r>
            <a:r>
              <a:rPr lang="zh-CN" altLang="en-US" sz="2400" dirty="0"/>
              <a:t>存储单元中二进制代码的组合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971800" y="41529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存储字长 </a:t>
            </a:r>
            <a:r>
              <a:rPr lang="zh-CN" altLang="en-US" sz="2400"/>
              <a:t>存储单元中二进制代码的位数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4613275" y="4857750"/>
            <a:ext cx="483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每个存储单元赋予一个地址号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968625" y="5500688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folHlink"/>
                </a:solidFill>
              </a:rPr>
              <a:t>按地址寻访</a:t>
            </a:r>
            <a:endParaRPr lang="zh-CN" altLang="en-US" sz="2800"/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4103688" y="1495425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zh-CN" altLang="en-US" sz="2800"/>
              <a:t> 存储单元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995988" y="1495425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zh-CN" altLang="en-US" sz="2800"/>
              <a:t> 存储元件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7880350" y="1516063"/>
            <a:ext cx="1103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/>
              <a:t>（</a:t>
            </a:r>
            <a:r>
              <a:rPr lang="zh-CN" altLang="en-US" sz="2200">
                <a:latin typeface="Times New Roman" panose="02020603050405020304" pitchFamily="18" charset="0"/>
              </a:rPr>
              <a:t>0/1</a:t>
            </a:r>
            <a:r>
              <a:rPr lang="zh-CN" altLang="en-US" sz="2200"/>
              <a:t>）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103688" y="2082800"/>
            <a:ext cx="149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zh-CN" altLang="en-US" sz="2800"/>
              <a:t>  </a:t>
            </a:r>
            <a:r>
              <a:rPr lang="zh-CN" altLang="en-US" sz="900"/>
              <a:t> </a:t>
            </a:r>
            <a:r>
              <a:rPr lang="zh-CN" altLang="en-US" sz="2800"/>
              <a:t>房间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5995988" y="2082800"/>
            <a:ext cx="1700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zh-CN" altLang="en-US" sz="2800"/>
              <a:t> </a:t>
            </a:r>
            <a:r>
              <a:rPr lang="zh-CN" altLang="en-US" sz="900"/>
              <a:t> </a:t>
            </a:r>
            <a:r>
              <a:rPr lang="zh-CN" altLang="en-US" sz="2800"/>
              <a:t>床位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7158038" y="2108200"/>
            <a:ext cx="2062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/>
              <a:t>（无人/</a:t>
            </a:r>
            <a:r>
              <a:rPr lang="zh-CN" altLang="en-US" sz="800"/>
              <a:t> </a:t>
            </a:r>
            <a:r>
              <a:rPr lang="zh-CN" altLang="en-US" sz="2200"/>
              <a:t>有人）</a:t>
            </a:r>
          </a:p>
        </p:txBody>
      </p:sp>
      <p:sp>
        <p:nvSpPr>
          <p:cNvPr id="25615" name="Text Box 40"/>
          <p:cNvSpPr txBox="1">
            <a:spLocks noChangeArrowheads="1"/>
          </p:cNvSpPr>
          <p:nvPr/>
        </p:nvSpPr>
        <p:spPr bwMode="auto">
          <a:xfrm>
            <a:off x="793750" y="409575"/>
            <a:ext cx="45881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存储器的基本组成</a:t>
            </a: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57200" y="1905000"/>
            <a:ext cx="2209800" cy="3352800"/>
            <a:chOff x="288" y="1200"/>
            <a:chExt cx="1392" cy="2112"/>
          </a:xfrm>
        </p:grpSpPr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288" y="1200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9" name="Rectangle 7"/>
            <p:cNvSpPr>
              <a:spLocks noChangeArrowheads="1"/>
            </p:cNvSpPr>
            <p:nvPr/>
          </p:nvSpPr>
          <p:spPr bwMode="auto">
            <a:xfrm>
              <a:off x="602" y="2928"/>
              <a:ext cx="7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主存储器</a:t>
              </a:r>
            </a:p>
          </p:txBody>
        </p:sp>
        <p:sp>
          <p:nvSpPr>
            <p:cNvPr id="25620" name="Text Box 9"/>
            <p:cNvSpPr txBox="1">
              <a:spLocks noChangeArrowheads="1"/>
            </p:cNvSpPr>
            <p:nvPr/>
          </p:nvSpPr>
          <p:spPr bwMode="auto">
            <a:xfrm>
              <a:off x="575" y="1536"/>
              <a:ext cx="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存储体</a:t>
              </a:r>
            </a:p>
          </p:txBody>
        </p:sp>
        <p:sp>
          <p:nvSpPr>
            <p:cNvPr id="25621" name="Rectangle 8"/>
            <p:cNvSpPr>
              <a:spLocks noChangeArrowheads="1"/>
            </p:cNvSpPr>
            <p:nvPr/>
          </p:nvSpPr>
          <p:spPr bwMode="auto">
            <a:xfrm>
              <a:off x="444" y="1392"/>
              <a:ext cx="1056" cy="6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2" name="Text Box 57"/>
            <p:cNvSpPr txBox="1">
              <a:spLocks noChangeArrowheads="1"/>
            </p:cNvSpPr>
            <p:nvPr/>
          </p:nvSpPr>
          <p:spPr bwMode="auto">
            <a:xfrm>
              <a:off x="420" y="2323"/>
              <a:ext cx="4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2800"/>
                <a:t>MAR</a:t>
              </a:r>
            </a:p>
          </p:txBody>
        </p:sp>
        <p:sp>
          <p:nvSpPr>
            <p:cNvPr id="25623" name="Rectangle 58"/>
            <p:cNvSpPr>
              <a:spLocks noChangeArrowheads="1"/>
            </p:cNvSpPr>
            <p:nvPr/>
          </p:nvSpPr>
          <p:spPr bwMode="auto">
            <a:xfrm>
              <a:off x="384" y="2342"/>
              <a:ext cx="52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4" name="Rectangle 66"/>
            <p:cNvSpPr>
              <a:spLocks noChangeArrowheads="1"/>
            </p:cNvSpPr>
            <p:nvPr/>
          </p:nvSpPr>
          <p:spPr bwMode="auto">
            <a:xfrm>
              <a:off x="1056" y="2342"/>
              <a:ext cx="52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5" name="Text Box 67"/>
            <p:cNvSpPr txBox="1">
              <a:spLocks noChangeArrowheads="1"/>
            </p:cNvSpPr>
            <p:nvPr/>
          </p:nvSpPr>
          <p:spPr bwMode="auto">
            <a:xfrm>
              <a:off x="1078" y="2323"/>
              <a:ext cx="4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2800"/>
                <a:t>MDR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autoUpdateAnimBg="0"/>
      <p:bldP spid="29720" grpId="0" autoUpdateAnimBg="0"/>
      <p:bldP spid="29721" grpId="0" autoUpdateAnimBg="0"/>
      <p:bldP spid="29722" grpId="0" autoUpdateAnimBg="0"/>
      <p:bldP spid="29723" grpId="0" autoUpdateAnimBg="0"/>
      <p:bldP spid="29724" grpId="0" autoUpdateAnimBg="0"/>
      <p:bldP spid="29725" grpId="0" autoUpdateAnimBg="0"/>
      <p:bldP spid="29729" grpId="0" autoUpdateAnimBg="0"/>
      <p:bldP spid="29730" grpId="0" autoUpdateAnimBg="0"/>
      <p:bldP spid="29731" grpId="0" autoUpdateAnimBg="0"/>
      <p:bldP spid="29732" grpId="0" autoUpdateAnimBg="0"/>
      <p:bldP spid="29733" grpId="0" autoUpdateAnimBg="0"/>
      <p:bldP spid="2973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390900" y="5456238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</p:spPr>
        <p:txBody>
          <a:bodyPr anchor="ctr">
            <a:spAutoFit/>
            <a:flatTx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2" name="Text Box 100"/>
          <p:cNvSpPr txBox="1">
            <a:spLocks noChangeArrowheads="1"/>
          </p:cNvSpPr>
          <p:nvPr/>
        </p:nvSpPr>
        <p:spPr bwMode="auto">
          <a:xfrm>
            <a:off x="4114800" y="1246188"/>
            <a:ext cx="798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folHlink"/>
                </a:solidFill>
              </a:rPr>
              <a:t>MAR</a:t>
            </a:r>
            <a:endParaRPr lang="zh-CN" altLang="en-US" sz="3200"/>
          </a:p>
        </p:txBody>
      </p:sp>
      <p:sp>
        <p:nvSpPr>
          <p:cNvPr id="18533" name="Text Box 101"/>
          <p:cNvSpPr txBox="1">
            <a:spLocks noChangeArrowheads="1"/>
          </p:cNvSpPr>
          <p:nvPr/>
        </p:nvSpPr>
        <p:spPr bwMode="auto">
          <a:xfrm>
            <a:off x="4114800" y="2489200"/>
            <a:ext cx="79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folHlink"/>
                </a:solidFill>
              </a:rPr>
              <a:t>MDR</a:t>
            </a:r>
            <a:endParaRPr lang="en-US" altLang="zh-CN" sz="3200"/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348038" y="5084763"/>
            <a:ext cx="6477000" cy="1295400"/>
            <a:chOff x="2112" y="3211"/>
            <a:chExt cx="4080" cy="816"/>
          </a:xfrm>
        </p:grpSpPr>
        <p:grpSp>
          <p:nvGrpSpPr>
            <p:cNvPr id="26656" name="Group 52"/>
            <p:cNvGrpSpPr>
              <a:grpSpLocks/>
            </p:cNvGrpSpPr>
            <p:nvPr/>
          </p:nvGrpSpPr>
          <p:grpSpPr bwMode="auto">
            <a:xfrm>
              <a:off x="2112" y="3361"/>
              <a:ext cx="600" cy="666"/>
              <a:chOff x="2004" y="3277"/>
              <a:chExt cx="600" cy="666"/>
            </a:xfrm>
          </p:grpSpPr>
          <p:grpSp>
            <p:nvGrpSpPr>
              <p:cNvPr id="26658" name="Group 35"/>
              <p:cNvGrpSpPr>
                <a:grpSpLocks/>
              </p:cNvGrpSpPr>
              <p:nvPr/>
            </p:nvGrpSpPr>
            <p:grpSpPr bwMode="auto">
              <a:xfrm>
                <a:off x="2004" y="3277"/>
                <a:ext cx="600" cy="234"/>
                <a:chOff x="2052" y="3277"/>
                <a:chExt cx="600" cy="234"/>
              </a:xfrm>
            </p:grpSpPr>
            <p:sp>
              <p:nvSpPr>
                <p:cNvPr id="26674" name="AutoShape 31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5" name="AutoShape 32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6" name="AutoShape 33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7" name="AutoShape 34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6659" name="Group 37"/>
              <p:cNvGrpSpPr>
                <a:grpSpLocks/>
              </p:cNvGrpSpPr>
              <p:nvPr/>
            </p:nvGrpSpPr>
            <p:grpSpPr bwMode="auto">
              <a:xfrm>
                <a:off x="2004" y="3565"/>
                <a:ext cx="600" cy="234"/>
                <a:chOff x="2052" y="3277"/>
                <a:chExt cx="600" cy="234"/>
              </a:xfrm>
            </p:grpSpPr>
            <p:sp>
              <p:nvSpPr>
                <p:cNvPr id="26670" name="AutoShape 3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1" name="AutoShape 3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2" name="AutoShape 4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3" name="AutoShape 4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6660" name="Group 42"/>
              <p:cNvGrpSpPr>
                <a:grpSpLocks/>
              </p:cNvGrpSpPr>
              <p:nvPr/>
            </p:nvGrpSpPr>
            <p:grpSpPr bwMode="auto">
              <a:xfrm>
                <a:off x="2004" y="3421"/>
                <a:ext cx="600" cy="234"/>
                <a:chOff x="2052" y="3277"/>
                <a:chExt cx="600" cy="234"/>
              </a:xfrm>
            </p:grpSpPr>
            <p:sp>
              <p:nvSpPr>
                <p:cNvPr id="26666" name="AutoShape 4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67" name="AutoShape 4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68" name="AutoShape 4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69" name="AutoShape 4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6661" name="Group 47"/>
              <p:cNvGrpSpPr>
                <a:grpSpLocks/>
              </p:cNvGrpSpPr>
              <p:nvPr/>
            </p:nvGrpSpPr>
            <p:grpSpPr bwMode="auto">
              <a:xfrm>
                <a:off x="2004" y="3709"/>
                <a:ext cx="600" cy="234"/>
                <a:chOff x="2052" y="3277"/>
                <a:chExt cx="600" cy="234"/>
              </a:xfrm>
            </p:grpSpPr>
            <p:sp>
              <p:nvSpPr>
                <p:cNvPr id="26662" name="AutoShape 4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63" name="AutoShape 4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64" name="AutoShape 5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65" name="AutoShape 5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26657" name="Text Box 103"/>
            <p:cNvSpPr txBox="1">
              <a:spLocks noChangeArrowheads="1"/>
            </p:cNvSpPr>
            <p:nvPr/>
          </p:nvSpPr>
          <p:spPr bwMode="auto">
            <a:xfrm>
              <a:off x="3652" y="3211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 存储单元个数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4191000" y="4076700"/>
            <a:ext cx="5181600" cy="2232025"/>
            <a:chOff x="2640" y="2568"/>
            <a:chExt cx="3264" cy="1406"/>
          </a:xfrm>
        </p:grpSpPr>
        <p:grpSp>
          <p:nvGrpSpPr>
            <p:cNvPr id="26647" name="Group 73"/>
            <p:cNvGrpSpPr>
              <a:grpSpLocks/>
            </p:cNvGrpSpPr>
            <p:nvPr/>
          </p:nvGrpSpPr>
          <p:grpSpPr bwMode="auto">
            <a:xfrm>
              <a:off x="2640" y="2568"/>
              <a:ext cx="864" cy="954"/>
              <a:chOff x="4056" y="2640"/>
              <a:chExt cx="864" cy="954"/>
            </a:xfrm>
          </p:grpSpPr>
          <p:sp>
            <p:nvSpPr>
              <p:cNvPr id="26649" name="AutoShape 54"/>
              <p:cNvSpPr>
                <a:spLocks noChangeArrowheads="1"/>
              </p:cNvSpPr>
              <p:nvPr/>
            </p:nvSpPr>
            <p:spPr bwMode="auto">
              <a:xfrm>
                <a:off x="4056" y="336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0" name="AutoShape 55"/>
              <p:cNvSpPr>
                <a:spLocks noChangeArrowheads="1"/>
              </p:cNvSpPr>
              <p:nvPr/>
            </p:nvSpPr>
            <p:spPr bwMode="auto">
              <a:xfrm>
                <a:off x="4176" y="322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1" name="AutoShape 56"/>
              <p:cNvSpPr>
                <a:spLocks noChangeArrowheads="1"/>
              </p:cNvSpPr>
              <p:nvPr/>
            </p:nvSpPr>
            <p:spPr bwMode="auto">
              <a:xfrm>
                <a:off x="4296" y="312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2" name="AutoShape 57"/>
              <p:cNvSpPr>
                <a:spLocks noChangeArrowheads="1"/>
              </p:cNvSpPr>
              <p:nvPr/>
            </p:nvSpPr>
            <p:spPr bwMode="auto">
              <a:xfrm>
                <a:off x="4392" y="298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3" name="AutoShape 70"/>
              <p:cNvSpPr>
                <a:spLocks noChangeArrowheads="1"/>
              </p:cNvSpPr>
              <p:nvPr/>
            </p:nvSpPr>
            <p:spPr bwMode="auto">
              <a:xfrm>
                <a:off x="4632" y="2784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4" name="AutoShape 71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5" name="AutoShape 72"/>
              <p:cNvSpPr>
                <a:spLocks noChangeArrowheads="1"/>
              </p:cNvSpPr>
              <p:nvPr/>
            </p:nvSpPr>
            <p:spPr bwMode="auto">
              <a:xfrm>
                <a:off x="4512" y="2886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6648" name="Text Box 104"/>
            <p:cNvSpPr txBox="1">
              <a:spLocks noChangeArrowheads="1"/>
            </p:cNvSpPr>
            <p:nvPr/>
          </p:nvSpPr>
          <p:spPr bwMode="auto">
            <a:xfrm>
              <a:off x="3797" y="3647"/>
              <a:ext cx="2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存储字长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5638800" y="3905250"/>
            <a:ext cx="4191000" cy="1185863"/>
            <a:chOff x="3552" y="2460"/>
            <a:chExt cx="2640" cy="747"/>
          </a:xfrm>
        </p:grpSpPr>
        <p:sp>
          <p:nvSpPr>
            <p:cNvPr id="26645" name="Text Box 102"/>
            <p:cNvSpPr txBox="1">
              <a:spLocks noChangeArrowheads="1"/>
            </p:cNvSpPr>
            <p:nvPr/>
          </p:nvSpPr>
          <p:spPr bwMode="auto">
            <a:xfrm>
              <a:off x="3552" y="2880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 </a:t>
              </a:r>
              <a:endParaRPr lang="zh-CN" altLang="en-US" sz="2800"/>
            </a:p>
          </p:txBody>
        </p:sp>
        <p:sp>
          <p:nvSpPr>
            <p:cNvPr id="26646" name="Text Box 122"/>
            <p:cNvSpPr txBox="1">
              <a:spLocks noChangeArrowheads="1"/>
            </p:cNvSpPr>
            <p:nvPr/>
          </p:nvSpPr>
          <p:spPr bwMode="auto">
            <a:xfrm>
              <a:off x="3552" y="2460"/>
              <a:ext cx="220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 设 </a:t>
              </a:r>
              <a:r>
                <a:rPr lang="en-US" altLang="zh-CN" sz="2800"/>
                <a:t>MAR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/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800"/>
                <a:t>位 </a:t>
              </a:r>
            </a:p>
            <a:p>
              <a:pPr eaLnBrk="1" hangingPunct="1"/>
              <a:r>
                <a:rPr lang="en-US" altLang="zh-CN" sz="800"/>
                <a:t> </a:t>
              </a:r>
              <a:r>
                <a:rPr lang="en-US" altLang="zh-CN" sz="3200"/>
                <a:t>   </a:t>
              </a:r>
              <a:r>
                <a:rPr lang="en-US" altLang="zh-CN" sz="1000"/>
                <a:t> </a:t>
              </a:r>
              <a:r>
                <a:rPr lang="en-US" altLang="zh-CN" sz="1400"/>
                <a:t> </a:t>
              </a:r>
              <a:r>
                <a:rPr lang="en-US" altLang="zh-CN" sz="2800"/>
                <a:t>MDR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/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8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800"/>
                <a:t>位</a:t>
              </a:r>
            </a:p>
          </p:txBody>
        </p:sp>
      </p:grpSp>
      <p:sp>
        <p:nvSpPr>
          <p:cNvPr id="18558" name="Rectangle 1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8570" name="Text Box 138"/>
          <p:cNvSpPr txBox="1">
            <a:spLocks noChangeArrowheads="1"/>
          </p:cNvSpPr>
          <p:nvPr/>
        </p:nvSpPr>
        <p:spPr bwMode="auto">
          <a:xfrm>
            <a:off x="5210175" y="1306513"/>
            <a:ext cx="3614964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Memory Address Register</a:t>
            </a:r>
          </a:p>
          <a:p>
            <a:pPr eaLnBrk="1" hangingPunct="1"/>
            <a:r>
              <a:rPr lang="zh-CN" altLang="en-US" sz="2400" dirty="0"/>
              <a:t>存储器地址寄存器</a:t>
            </a:r>
          </a:p>
          <a:p>
            <a:pPr eaLnBrk="1" hangingPunct="1"/>
            <a:r>
              <a:rPr lang="zh-CN" altLang="en-US" sz="2400" dirty="0"/>
              <a:t>反映存储单元的个数</a:t>
            </a:r>
          </a:p>
        </p:txBody>
      </p:sp>
      <p:sp>
        <p:nvSpPr>
          <p:cNvPr id="18571" name="Text Box 139"/>
          <p:cNvSpPr txBox="1">
            <a:spLocks noChangeArrowheads="1"/>
          </p:cNvSpPr>
          <p:nvPr/>
        </p:nvSpPr>
        <p:spPr bwMode="auto">
          <a:xfrm>
            <a:off x="5210175" y="2549525"/>
            <a:ext cx="3614964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Memory Address Register</a:t>
            </a:r>
          </a:p>
          <a:p>
            <a:pPr eaLnBrk="1" hangingPunct="1"/>
            <a:r>
              <a:rPr lang="zh-CN" altLang="en-US" sz="2400" dirty="0"/>
              <a:t>存储器数据寄存器</a:t>
            </a:r>
          </a:p>
          <a:p>
            <a:pPr eaLnBrk="1" hangingPunct="1"/>
            <a:r>
              <a:rPr lang="zh-CN" altLang="en-US" sz="2400" dirty="0"/>
              <a:t>反映存储字长</a:t>
            </a:r>
          </a:p>
        </p:txBody>
      </p:sp>
      <p:sp>
        <p:nvSpPr>
          <p:cNvPr id="26635" name="Text Box 141"/>
          <p:cNvSpPr txBox="1">
            <a:spLocks noChangeArrowheads="1"/>
          </p:cNvSpPr>
          <p:nvPr/>
        </p:nvSpPr>
        <p:spPr bwMode="auto">
          <a:xfrm>
            <a:off x="793750" y="409575"/>
            <a:ext cx="45881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存储器的基本组成</a:t>
            </a:r>
          </a:p>
        </p:txBody>
      </p:sp>
      <p:grpSp>
        <p:nvGrpSpPr>
          <p:cNvPr id="11" name="Group 142"/>
          <p:cNvGrpSpPr>
            <a:grpSpLocks/>
          </p:cNvGrpSpPr>
          <p:nvPr/>
        </p:nvGrpSpPr>
        <p:grpSpPr bwMode="auto">
          <a:xfrm>
            <a:off x="464378" y="1880828"/>
            <a:ext cx="2209800" cy="3352800"/>
            <a:chOff x="288" y="1200"/>
            <a:chExt cx="1392" cy="2112"/>
          </a:xfrm>
        </p:grpSpPr>
        <p:sp>
          <p:nvSpPr>
            <p:cNvPr id="26637" name="Rectangle 143"/>
            <p:cNvSpPr>
              <a:spLocks noChangeArrowheads="1"/>
            </p:cNvSpPr>
            <p:nvPr/>
          </p:nvSpPr>
          <p:spPr bwMode="auto">
            <a:xfrm>
              <a:off x="288" y="1200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8" name="Rectangle 144"/>
            <p:cNvSpPr>
              <a:spLocks noChangeArrowheads="1"/>
            </p:cNvSpPr>
            <p:nvPr/>
          </p:nvSpPr>
          <p:spPr bwMode="auto">
            <a:xfrm>
              <a:off x="602" y="2928"/>
              <a:ext cx="7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主存储器</a:t>
              </a:r>
            </a:p>
          </p:txBody>
        </p:sp>
        <p:sp>
          <p:nvSpPr>
            <p:cNvPr id="26639" name="Text Box 145"/>
            <p:cNvSpPr txBox="1">
              <a:spLocks noChangeArrowheads="1"/>
            </p:cNvSpPr>
            <p:nvPr/>
          </p:nvSpPr>
          <p:spPr bwMode="auto">
            <a:xfrm>
              <a:off x="575" y="1536"/>
              <a:ext cx="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存储体</a:t>
              </a:r>
            </a:p>
          </p:txBody>
        </p:sp>
        <p:sp>
          <p:nvSpPr>
            <p:cNvPr id="26640" name="Rectangle 146"/>
            <p:cNvSpPr>
              <a:spLocks noChangeArrowheads="1"/>
            </p:cNvSpPr>
            <p:nvPr/>
          </p:nvSpPr>
          <p:spPr bwMode="auto">
            <a:xfrm>
              <a:off x="444" y="1392"/>
              <a:ext cx="1056" cy="6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1" name="Text Box 147"/>
            <p:cNvSpPr txBox="1">
              <a:spLocks noChangeArrowheads="1"/>
            </p:cNvSpPr>
            <p:nvPr/>
          </p:nvSpPr>
          <p:spPr bwMode="auto">
            <a:xfrm>
              <a:off x="420" y="2323"/>
              <a:ext cx="4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2800"/>
                <a:t>MAR</a:t>
              </a:r>
            </a:p>
          </p:txBody>
        </p:sp>
        <p:sp>
          <p:nvSpPr>
            <p:cNvPr id="26642" name="Rectangle 148"/>
            <p:cNvSpPr>
              <a:spLocks noChangeArrowheads="1"/>
            </p:cNvSpPr>
            <p:nvPr/>
          </p:nvSpPr>
          <p:spPr bwMode="auto">
            <a:xfrm>
              <a:off x="384" y="2342"/>
              <a:ext cx="52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3" name="Rectangle 149"/>
            <p:cNvSpPr>
              <a:spLocks noChangeArrowheads="1"/>
            </p:cNvSpPr>
            <p:nvPr/>
          </p:nvSpPr>
          <p:spPr bwMode="auto">
            <a:xfrm>
              <a:off x="1056" y="2342"/>
              <a:ext cx="52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4" name="Text Box 150"/>
            <p:cNvSpPr txBox="1">
              <a:spLocks noChangeArrowheads="1"/>
            </p:cNvSpPr>
            <p:nvPr/>
          </p:nvSpPr>
          <p:spPr bwMode="auto">
            <a:xfrm>
              <a:off x="1078" y="2323"/>
              <a:ext cx="4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2800"/>
                <a:t>MDR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99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" grpId="0" animBg="1"/>
      <p:bldP spid="18532" grpId="0" autoUpdateAnimBg="0"/>
      <p:bldP spid="18533" grpId="0" autoUpdateAnimBg="0"/>
      <p:bldP spid="18570" grpId="0" autoUpdateAnimBg="0"/>
      <p:bldP spid="185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95536" y="476672"/>
            <a:ext cx="683899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zh-CN" altLang="en-US" dirty="0"/>
              <a:t>课程用书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59043"/>
            <a:ext cx="2385312" cy="30060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9560" y="4653136"/>
            <a:ext cx="8892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800" b="0" dirty="0"/>
              <a:t>唐朔飞</a:t>
            </a:r>
            <a:r>
              <a:rPr lang="en-US" altLang="zh-CN" sz="1800" b="0" dirty="0"/>
              <a:t>. </a:t>
            </a:r>
            <a:r>
              <a:rPr lang="zh-CN" altLang="en-US" sz="1800" b="0" dirty="0"/>
              <a:t>面向</a:t>
            </a:r>
            <a:r>
              <a:rPr lang="en-US" altLang="zh-CN" sz="1800" b="0" dirty="0"/>
              <a:t>21</a:t>
            </a:r>
            <a:r>
              <a:rPr lang="zh-CN" altLang="en-US" sz="1800" b="0" dirty="0"/>
              <a:t>世纪课程教材</a:t>
            </a:r>
            <a:r>
              <a:rPr lang="en-US" altLang="zh-CN" sz="1800" b="0" dirty="0"/>
              <a:t>, </a:t>
            </a:r>
            <a:r>
              <a:rPr lang="zh-CN" altLang="en-US" sz="1800" b="0" dirty="0"/>
              <a:t>计算机组成原理 </a:t>
            </a:r>
            <a:r>
              <a:rPr lang="en-US" altLang="zh-CN" sz="1800" b="0" dirty="0"/>
              <a:t>[M]. </a:t>
            </a:r>
            <a:r>
              <a:rPr lang="zh-CN" altLang="en-US" sz="1800" b="0" dirty="0"/>
              <a:t>高等教育出版社</a:t>
            </a:r>
            <a:r>
              <a:rPr lang="en-US" altLang="zh-CN" sz="1800" b="0" dirty="0"/>
              <a:t>, 2012.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b="0" dirty="0"/>
              <a:t>唐朔飞</a:t>
            </a:r>
            <a:r>
              <a:rPr lang="en-US" altLang="zh-CN" sz="1800" b="0" dirty="0"/>
              <a:t>. </a:t>
            </a:r>
            <a:r>
              <a:rPr lang="zh-CN" altLang="en-US" sz="1800" b="0" dirty="0"/>
              <a:t>面向</a:t>
            </a:r>
            <a:r>
              <a:rPr lang="en-US" altLang="zh-CN" sz="1800" b="0" dirty="0"/>
              <a:t>21</a:t>
            </a:r>
            <a:r>
              <a:rPr lang="zh-CN" altLang="en-US" sz="1800" b="0" dirty="0"/>
              <a:t>世纪课程教材</a:t>
            </a:r>
            <a:r>
              <a:rPr lang="en-US" altLang="zh-CN" sz="1800" b="0" dirty="0"/>
              <a:t>, </a:t>
            </a:r>
            <a:r>
              <a:rPr lang="zh-CN" altLang="en-US" sz="1800" b="0" dirty="0"/>
              <a:t>计算机组成原理</a:t>
            </a:r>
            <a:r>
              <a:rPr lang="en-US" altLang="zh-CN" sz="1800" b="0" dirty="0"/>
              <a:t>:</a:t>
            </a:r>
            <a:r>
              <a:rPr lang="zh-CN" altLang="en-US" sz="1800" b="0" dirty="0"/>
              <a:t>学习指导与习题解答</a:t>
            </a:r>
            <a:r>
              <a:rPr lang="en-US" altLang="zh-CN" sz="1800" b="0" dirty="0"/>
              <a:t>[M]. </a:t>
            </a:r>
            <a:r>
              <a:rPr lang="zh-CN" altLang="en-US" sz="1800" b="0" dirty="0"/>
              <a:t>高等教育出版社</a:t>
            </a:r>
            <a:r>
              <a:rPr lang="en-US" altLang="zh-CN" sz="1800" b="0" dirty="0"/>
              <a:t>, 2012.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b="0" dirty="0"/>
              <a:t>沈美明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温冬婵</a:t>
            </a:r>
            <a:r>
              <a:rPr lang="en-US" altLang="zh-CN" sz="1800" b="0" dirty="0"/>
              <a:t>.IBM-PC</a:t>
            </a:r>
            <a:r>
              <a:rPr lang="zh-CN" altLang="en-US" sz="1800" b="0" dirty="0"/>
              <a:t>汇编语言程序设计</a:t>
            </a:r>
            <a:r>
              <a:rPr lang="en-US" altLang="zh-CN" sz="1800" b="0" dirty="0"/>
              <a:t>(</a:t>
            </a:r>
            <a:r>
              <a:rPr lang="zh-CN" altLang="en-US" sz="1800" b="0" dirty="0"/>
              <a:t>第</a:t>
            </a:r>
            <a:r>
              <a:rPr lang="en-US" altLang="zh-CN" sz="1800" b="0" dirty="0"/>
              <a:t>2</a:t>
            </a:r>
            <a:r>
              <a:rPr lang="zh-CN" altLang="en-US" sz="1800" b="0" dirty="0"/>
              <a:t>版</a:t>
            </a:r>
            <a:r>
              <a:rPr lang="en-US" altLang="zh-CN" sz="1800" b="0" dirty="0"/>
              <a:t>)[M].</a:t>
            </a:r>
            <a:r>
              <a:rPr lang="zh-CN" altLang="en-US" sz="1800" b="0" dirty="0"/>
              <a:t>清华大学出版社</a:t>
            </a:r>
            <a:r>
              <a:rPr lang="en-US" altLang="zh-CN" sz="1800" b="0" dirty="0"/>
              <a:t>.2012.</a:t>
            </a:r>
            <a:endParaRPr lang="zh-CN" alt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0" dirty="0"/>
              <a:t>PETER ABEL.IBM-PC</a:t>
            </a:r>
            <a:r>
              <a:rPr lang="zh-CN" altLang="en-US" sz="1800" b="0" dirty="0"/>
              <a:t>汇编语言与程序设计</a:t>
            </a:r>
            <a:r>
              <a:rPr lang="en-US" altLang="zh-CN" sz="1800" b="0" dirty="0"/>
              <a:t>(</a:t>
            </a:r>
            <a:r>
              <a:rPr lang="zh-CN" altLang="en-US" sz="1800" b="0" dirty="0"/>
              <a:t>第</a:t>
            </a:r>
            <a:r>
              <a:rPr lang="en-US" altLang="zh-CN" sz="1800" b="0" dirty="0"/>
              <a:t>5</a:t>
            </a:r>
            <a:r>
              <a:rPr lang="zh-CN" altLang="en-US" sz="1800" b="0" dirty="0"/>
              <a:t>版</a:t>
            </a:r>
            <a:r>
              <a:rPr lang="en-US" altLang="zh-CN" sz="1800" b="0" dirty="0"/>
              <a:t>)[M].</a:t>
            </a:r>
            <a:r>
              <a:rPr lang="zh-CN" altLang="en-US" sz="1800" b="0" dirty="0"/>
              <a:t>人民邮电出版社</a:t>
            </a:r>
            <a:r>
              <a:rPr lang="en-US" altLang="zh-CN" sz="1800" b="0" dirty="0"/>
              <a:t>. 2002.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b="0" dirty="0"/>
              <a:t>温冬婵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沈美明</a:t>
            </a:r>
            <a:r>
              <a:rPr lang="en-US" altLang="zh-CN" sz="1800" b="0" dirty="0"/>
              <a:t>.IBM PC </a:t>
            </a:r>
            <a:r>
              <a:rPr lang="zh-CN" altLang="en-US" sz="1800" b="0" dirty="0"/>
              <a:t>汇编语言与程序设计例题习题集</a:t>
            </a:r>
            <a:r>
              <a:rPr lang="en-US" altLang="zh-CN" sz="1800" b="0" dirty="0"/>
              <a:t>[M].</a:t>
            </a:r>
            <a:r>
              <a:rPr lang="zh-CN" altLang="en-US" sz="1800" b="0" dirty="0"/>
              <a:t>清华大学出版社</a:t>
            </a:r>
            <a:r>
              <a:rPr lang="en-US" altLang="zh-CN" sz="1800" b="0" dirty="0"/>
              <a:t>.2000.</a:t>
            </a:r>
            <a:endParaRPr lang="zh-CN" altLang="en-US" sz="1800" b="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3567"/>
            <a:ext cx="2369077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5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457200" y="2057400"/>
            <a:ext cx="2286000" cy="3276600"/>
            <a:chOff x="288" y="1296"/>
            <a:chExt cx="1440" cy="2064"/>
          </a:xfrm>
        </p:grpSpPr>
        <p:sp>
          <p:nvSpPr>
            <p:cNvPr id="27670" name="Rectangle 94"/>
            <p:cNvSpPr>
              <a:spLocks noChangeArrowheads="1"/>
            </p:cNvSpPr>
            <p:nvPr/>
          </p:nvSpPr>
          <p:spPr bwMode="auto">
            <a:xfrm>
              <a:off x="1104" y="2688"/>
              <a:ext cx="486" cy="33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1" name="Rectangle 95"/>
            <p:cNvSpPr>
              <a:spLocks noChangeArrowheads="1"/>
            </p:cNvSpPr>
            <p:nvPr/>
          </p:nvSpPr>
          <p:spPr bwMode="auto">
            <a:xfrm>
              <a:off x="1200" y="2707"/>
              <a:ext cx="2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PC</a:t>
              </a:r>
              <a:endParaRPr lang="en-US" altLang="zh-CN" sz="2800"/>
            </a:p>
          </p:txBody>
        </p:sp>
        <p:sp>
          <p:nvSpPr>
            <p:cNvPr id="27672" name="Rectangle 114"/>
            <p:cNvSpPr>
              <a:spLocks noChangeArrowheads="1"/>
            </p:cNvSpPr>
            <p:nvPr/>
          </p:nvSpPr>
          <p:spPr bwMode="auto">
            <a:xfrm>
              <a:off x="432" y="2688"/>
              <a:ext cx="501" cy="33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3" name="Rectangle 115"/>
            <p:cNvSpPr>
              <a:spLocks noChangeArrowheads="1"/>
            </p:cNvSpPr>
            <p:nvPr/>
          </p:nvSpPr>
          <p:spPr bwMode="auto">
            <a:xfrm>
              <a:off x="558" y="2707"/>
              <a:ext cx="2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IR</a:t>
              </a:r>
              <a:endParaRPr lang="en-US" altLang="zh-CN" sz="2800"/>
            </a:p>
          </p:txBody>
        </p:sp>
        <p:sp>
          <p:nvSpPr>
            <p:cNvPr id="27674" name="Rectangle 120"/>
            <p:cNvSpPr>
              <a:spLocks noChangeArrowheads="1"/>
            </p:cNvSpPr>
            <p:nvPr/>
          </p:nvSpPr>
          <p:spPr bwMode="auto">
            <a:xfrm>
              <a:off x="288" y="1296"/>
              <a:ext cx="1440" cy="206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5" name="Rectangle 134"/>
            <p:cNvSpPr>
              <a:spLocks noChangeArrowheads="1"/>
            </p:cNvSpPr>
            <p:nvPr/>
          </p:nvSpPr>
          <p:spPr bwMode="auto">
            <a:xfrm>
              <a:off x="542" y="1680"/>
              <a:ext cx="88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6" name="Text Box 135"/>
            <p:cNvSpPr txBox="1">
              <a:spLocks noChangeArrowheads="1"/>
            </p:cNvSpPr>
            <p:nvPr/>
          </p:nvSpPr>
          <p:spPr bwMode="auto">
            <a:xfrm>
              <a:off x="566" y="1756"/>
              <a:ext cx="8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CU</a:t>
              </a:r>
            </a:p>
          </p:txBody>
        </p:sp>
      </p:grpSp>
      <p:sp>
        <p:nvSpPr>
          <p:cNvPr id="27669" name="Line 141"/>
          <p:cNvSpPr>
            <a:spLocks noChangeShapeType="1"/>
          </p:cNvSpPr>
          <p:nvPr/>
        </p:nvSpPr>
        <p:spPr bwMode="auto">
          <a:xfrm>
            <a:off x="7848600" y="312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9610" name="Rectangle 15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7667" name="Text Box 157"/>
          <p:cNvSpPr txBox="1">
            <a:spLocks noChangeArrowheads="1"/>
          </p:cNvSpPr>
          <p:nvPr/>
        </p:nvSpPr>
        <p:spPr bwMode="auto">
          <a:xfrm>
            <a:off x="793750" y="409575"/>
            <a:ext cx="591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控制器的基本组成</a:t>
            </a:r>
          </a:p>
        </p:txBody>
      </p:sp>
      <p:sp>
        <p:nvSpPr>
          <p:cNvPr id="29" name="Text Box 174"/>
          <p:cNvSpPr txBox="1">
            <a:spLocks noChangeArrowheads="1"/>
          </p:cNvSpPr>
          <p:nvPr/>
        </p:nvSpPr>
        <p:spPr bwMode="auto">
          <a:xfrm>
            <a:off x="3525800" y="2786568"/>
            <a:ext cx="511556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CU 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Control Unit</a:t>
            </a:r>
            <a:r>
              <a:rPr lang="zh-CN" altLang="en-US" sz="2400" dirty="0">
                <a:latin typeface="Times New Roman" panose="02020603050405020304" pitchFamily="18" charset="0"/>
              </a:rPr>
              <a:t>，控制单元）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IR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Instructions Register 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，指令寄存器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Program Counter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程序计数器）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9" name="Text Box 123"/>
          <p:cNvSpPr txBox="1">
            <a:spLocks noChangeArrowheads="1"/>
          </p:cNvSpPr>
          <p:nvPr/>
        </p:nvSpPr>
        <p:spPr bwMode="auto">
          <a:xfrm>
            <a:off x="4035425" y="2033588"/>
            <a:ext cx="183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取指令</a:t>
            </a:r>
          </a:p>
        </p:txBody>
      </p:sp>
      <p:sp>
        <p:nvSpPr>
          <p:cNvPr id="19580" name="Text Box 124"/>
          <p:cNvSpPr txBox="1">
            <a:spLocks noChangeArrowheads="1"/>
          </p:cNvSpPr>
          <p:nvPr/>
        </p:nvSpPr>
        <p:spPr bwMode="auto">
          <a:xfrm>
            <a:off x="4035425" y="265747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分析指令</a:t>
            </a:r>
          </a:p>
        </p:txBody>
      </p:sp>
      <p:sp>
        <p:nvSpPr>
          <p:cNvPr id="19581" name="Text Box 125"/>
          <p:cNvSpPr txBox="1">
            <a:spLocks noChangeArrowheads="1"/>
          </p:cNvSpPr>
          <p:nvPr/>
        </p:nvSpPr>
        <p:spPr bwMode="auto">
          <a:xfrm>
            <a:off x="4035425" y="3252788"/>
            <a:ext cx="186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执行指令</a:t>
            </a:r>
          </a:p>
        </p:txBody>
      </p:sp>
      <p:sp>
        <p:nvSpPr>
          <p:cNvPr id="19583" name="Text Box 127"/>
          <p:cNvSpPr txBox="1">
            <a:spLocks noChangeArrowheads="1"/>
          </p:cNvSpPr>
          <p:nvPr/>
        </p:nvSpPr>
        <p:spPr bwMode="auto">
          <a:xfrm>
            <a:off x="5967413" y="2033588"/>
            <a:ext cx="54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folHlink"/>
                </a:solidFill>
              </a:rPr>
              <a:t>PC</a:t>
            </a:r>
            <a:endParaRPr lang="zh-CN" altLang="en-US" sz="2800"/>
          </a:p>
        </p:txBody>
      </p:sp>
      <p:sp>
        <p:nvSpPr>
          <p:cNvPr id="19584" name="Text Box 128"/>
          <p:cNvSpPr txBox="1">
            <a:spLocks noChangeArrowheads="1"/>
          </p:cNvSpPr>
          <p:nvPr/>
        </p:nvSpPr>
        <p:spPr bwMode="auto">
          <a:xfrm>
            <a:off x="5965825" y="2657475"/>
            <a:ext cx="54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folHlink"/>
                </a:solidFill>
              </a:rPr>
              <a:t>IR</a:t>
            </a:r>
          </a:p>
        </p:txBody>
      </p:sp>
      <p:sp>
        <p:nvSpPr>
          <p:cNvPr id="19585" name="Text Box 129"/>
          <p:cNvSpPr txBox="1">
            <a:spLocks noChangeArrowheads="1"/>
          </p:cNvSpPr>
          <p:nvPr/>
        </p:nvSpPr>
        <p:spPr bwMode="auto">
          <a:xfrm>
            <a:off x="5967413" y="3252788"/>
            <a:ext cx="54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folHlink"/>
                </a:solidFill>
              </a:rPr>
              <a:t>CU</a:t>
            </a:r>
            <a:endParaRPr lang="zh-CN" altLang="en-US" sz="2800"/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457200" y="2057400"/>
            <a:ext cx="2286000" cy="3276600"/>
            <a:chOff x="288" y="1296"/>
            <a:chExt cx="1440" cy="2064"/>
          </a:xfrm>
        </p:grpSpPr>
        <p:sp>
          <p:nvSpPr>
            <p:cNvPr id="27670" name="Rectangle 94"/>
            <p:cNvSpPr>
              <a:spLocks noChangeArrowheads="1"/>
            </p:cNvSpPr>
            <p:nvPr/>
          </p:nvSpPr>
          <p:spPr bwMode="auto">
            <a:xfrm>
              <a:off x="1104" y="2688"/>
              <a:ext cx="486" cy="33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1" name="Rectangle 95"/>
            <p:cNvSpPr>
              <a:spLocks noChangeArrowheads="1"/>
            </p:cNvSpPr>
            <p:nvPr/>
          </p:nvSpPr>
          <p:spPr bwMode="auto">
            <a:xfrm>
              <a:off x="1200" y="2707"/>
              <a:ext cx="2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PC</a:t>
              </a:r>
              <a:endParaRPr lang="en-US" altLang="zh-CN" sz="2800"/>
            </a:p>
          </p:txBody>
        </p:sp>
        <p:sp>
          <p:nvSpPr>
            <p:cNvPr id="27672" name="Rectangle 114"/>
            <p:cNvSpPr>
              <a:spLocks noChangeArrowheads="1"/>
            </p:cNvSpPr>
            <p:nvPr/>
          </p:nvSpPr>
          <p:spPr bwMode="auto">
            <a:xfrm>
              <a:off x="432" y="2688"/>
              <a:ext cx="501" cy="33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3" name="Rectangle 115"/>
            <p:cNvSpPr>
              <a:spLocks noChangeArrowheads="1"/>
            </p:cNvSpPr>
            <p:nvPr/>
          </p:nvSpPr>
          <p:spPr bwMode="auto">
            <a:xfrm>
              <a:off x="558" y="2707"/>
              <a:ext cx="2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IR</a:t>
              </a:r>
              <a:endParaRPr lang="en-US" altLang="zh-CN" sz="2800"/>
            </a:p>
          </p:txBody>
        </p:sp>
        <p:sp>
          <p:nvSpPr>
            <p:cNvPr id="27674" name="Rectangle 120"/>
            <p:cNvSpPr>
              <a:spLocks noChangeArrowheads="1"/>
            </p:cNvSpPr>
            <p:nvPr/>
          </p:nvSpPr>
          <p:spPr bwMode="auto">
            <a:xfrm>
              <a:off x="288" y="1296"/>
              <a:ext cx="1440" cy="206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5" name="Rectangle 134"/>
            <p:cNvSpPr>
              <a:spLocks noChangeArrowheads="1"/>
            </p:cNvSpPr>
            <p:nvPr/>
          </p:nvSpPr>
          <p:spPr bwMode="auto">
            <a:xfrm>
              <a:off x="542" y="1680"/>
              <a:ext cx="88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6" name="Text Box 135"/>
            <p:cNvSpPr txBox="1">
              <a:spLocks noChangeArrowheads="1"/>
            </p:cNvSpPr>
            <p:nvPr/>
          </p:nvSpPr>
          <p:spPr bwMode="auto">
            <a:xfrm>
              <a:off x="566" y="1756"/>
              <a:ext cx="8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CU</a:t>
              </a:r>
            </a:p>
          </p:txBody>
        </p:sp>
      </p:grpSp>
      <p:sp>
        <p:nvSpPr>
          <p:cNvPr id="19593" name="AutoShape 137"/>
          <p:cNvSpPr>
            <a:spLocks/>
          </p:cNvSpPr>
          <p:nvPr/>
        </p:nvSpPr>
        <p:spPr bwMode="auto">
          <a:xfrm>
            <a:off x="6705600" y="221615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934200" y="2362200"/>
            <a:ext cx="127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取指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934200" y="32527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执行</a:t>
            </a:r>
          </a:p>
        </p:txBody>
      </p: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3489325" y="4167188"/>
            <a:ext cx="6340475" cy="1031875"/>
            <a:chOff x="2198" y="2625"/>
            <a:chExt cx="3994" cy="650"/>
          </a:xfrm>
        </p:grpSpPr>
        <p:sp>
          <p:nvSpPr>
            <p:cNvPr id="27668" name="Text Box 140"/>
            <p:cNvSpPr txBox="1">
              <a:spLocks noChangeArrowheads="1"/>
            </p:cNvSpPr>
            <p:nvPr/>
          </p:nvSpPr>
          <p:spPr bwMode="auto">
            <a:xfrm>
              <a:off x="2198" y="2625"/>
              <a:ext cx="3994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PC </a:t>
              </a:r>
              <a:r>
                <a:rPr lang="zh-CN" altLang="en-US" sz="2800"/>
                <a:t>存放当前欲执行指令的地址</a:t>
              </a:r>
            </a:p>
            <a:p>
              <a:pPr eaLnBrk="1" hangingPunct="1"/>
              <a:r>
                <a:rPr lang="zh-CN" altLang="en-US" sz="2800"/>
                <a:t>   具有计数功能（</a:t>
              </a:r>
              <a:r>
                <a:rPr lang="en-US" altLang="zh-CN" sz="2800"/>
                <a:t>PC）+</a:t>
              </a:r>
              <a:r>
                <a:rPr lang="en-US" altLang="zh-CN" sz="900"/>
                <a:t> </a:t>
              </a:r>
              <a:r>
                <a:rPr lang="en-US" altLang="zh-CN" sz="2800"/>
                <a:t>1   PC</a:t>
              </a:r>
            </a:p>
          </p:txBody>
        </p:sp>
        <p:sp>
          <p:nvSpPr>
            <p:cNvPr id="27669" name="Line 141"/>
            <p:cNvSpPr>
              <a:spLocks noChangeShapeType="1"/>
            </p:cNvSpPr>
            <p:nvPr/>
          </p:nvSpPr>
          <p:spPr bwMode="auto">
            <a:xfrm>
              <a:off x="494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598" name="Text Box 142"/>
          <p:cNvSpPr txBox="1">
            <a:spLocks noChangeArrowheads="1"/>
          </p:cNvSpPr>
          <p:nvPr/>
        </p:nvSpPr>
        <p:spPr bwMode="auto">
          <a:xfrm>
            <a:off x="3416300" y="5454650"/>
            <a:ext cx="511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IR </a:t>
            </a:r>
            <a:r>
              <a:rPr lang="zh-CN" altLang="en-US" sz="2800"/>
              <a:t>存放当前欲执行的指令</a:t>
            </a:r>
          </a:p>
        </p:txBody>
      </p:sp>
      <p:sp>
        <p:nvSpPr>
          <p:cNvPr id="19600" name="Text Box 144"/>
          <p:cNvSpPr txBox="1">
            <a:spLocks noChangeArrowheads="1"/>
          </p:cNvSpPr>
          <p:nvPr/>
        </p:nvSpPr>
        <p:spPr bwMode="auto">
          <a:xfrm>
            <a:off x="7861300" y="3252788"/>
            <a:ext cx="128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访存</a:t>
            </a:r>
          </a:p>
        </p:txBody>
      </p:sp>
      <p:sp>
        <p:nvSpPr>
          <p:cNvPr id="19601" name="Text Box 145"/>
          <p:cNvSpPr txBox="1">
            <a:spLocks noChangeArrowheads="1"/>
          </p:cNvSpPr>
          <p:nvPr/>
        </p:nvSpPr>
        <p:spPr bwMode="auto">
          <a:xfrm>
            <a:off x="7861300" y="2362200"/>
            <a:ext cx="124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访存</a:t>
            </a:r>
          </a:p>
        </p:txBody>
      </p:sp>
      <p:sp>
        <p:nvSpPr>
          <p:cNvPr id="19592" name="AutoShape 136"/>
          <p:cNvSpPr>
            <a:spLocks/>
          </p:cNvSpPr>
          <p:nvPr/>
        </p:nvSpPr>
        <p:spPr bwMode="auto">
          <a:xfrm>
            <a:off x="3738563" y="22098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603" name="Text Box 147"/>
          <p:cNvSpPr txBox="1">
            <a:spLocks noChangeArrowheads="1"/>
          </p:cNvSpPr>
          <p:nvPr/>
        </p:nvSpPr>
        <p:spPr bwMode="auto">
          <a:xfrm>
            <a:off x="2860675" y="2033588"/>
            <a:ext cx="9017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完成</a:t>
            </a:r>
          </a:p>
          <a:p>
            <a:pPr algn="ctr" eaLnBrk="1" hangingPunct="1"/>
            <a:r>
              <a:rPr lang="zh-CN" altLang="en-US" sz="2800"/>
              <a:t>一条</a:t>
            </a:r>
          </a:p>
          <a:p>
            <a:pPr algn="ctr" eaLnBrk="1" hangingPunct="1"/>
            <a:r>
              <a:rPr lang="zh-CN" altLang="en-US" sz="2800"/>
              <a:t>指令</a:t>
            </a:r>
          </a:p>
        </p:txBody>
      </p:sp>
      <p:sp>
        <p:nvSpPr>
          <p:cNvPr id="19610" name="Rectangle 15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7667" name="Text Box 157"/>
          <p:cNvSpPr txBox="1">
            <a:spLocks noChangeArrowheads="1"/>
          </p:cNvSpPr>
          <p:nvPr/>
        </p:nvSpPr>
        <p:spPr bwMode="auto">
          <a:xfrm>
            <a:off x="793750" y="409575"/>
            <a:ext cx="591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控制器的基本组成</a:t>
            </a:r>
          </a:p>
        </p:txBody>
      </p:sp>
    </p:spTree>
    <p:extLst>
      <p:ext uri="{BB962C8B-B14F-4D97-AF65-F5344CB8AC3E}">
        <p14:creationId xmlns:p14="http://schemas.microsoft.com/office/powerpoint/2010/main" val="21167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utoUpdateAnimBg="0"/>
      <p:bldP spid="19580" grpId="0" autoUpdateAnimBg="0"/>
      <p:bldP spid="19581" grpId="0" autoUpdateAnimBg="0"/>
      <p:bldP spid="19583" grpId="0" autoUpdateAnimBg="0"/>
      <p:bldP spid="19584" grpId="0" autoUpdateAnimBg="0"/>
      <p:bldP spid="19585" grpId="0" autoUpdateAnimBg="0"/>
      <p:bldP spid="19593" grpId="0" animBg="1"/>
      <p:bldP spid="19594" grpId="0" autoUpdateAnimBg="0"/>
      <p:bldP spid="19595" grpId="0" autoUpdateAnimBg="0"/>
      <p:bldP spid="19598" grpId="0" autoUpdateAnimBg="0"/>
      <p:bldP spid="19600" grpId="0" autoUpdateAnimBg="0"/>
      <p:bldP spid="19601" grpId="0" autoUpdateAnimBg="0"/>
      <p:bldP spid="19592" grpId="0" animBg="1"/>
      <p:bldP spid="196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09888" y="91440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ALU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主存</a:t>
            </a:r>
          </a:p>
          <a:p>
            <a:pPr algn="ctr" eaLnBrk="1" hangingPunct="1"/>
            <a:r>
              <a:rPr lang="zh-CN" altLang="en-US" sz="2800"/>
              <a:t>辅存</a:t>
            </a:r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AutoShape 11"/>
          <p:cNvSpPr>
            <a:spLocks/>
          </p:cNvSpPr>
          <p:nvPr/>
        </p:nvSpPr>
        <p:spPr bwMode="auto">
          <a:xfrm>
            <a:off x="3733800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975100" y="121920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folHlink"/>
                </a:solidFill>
              </a:rPr>
              <a:t>CPU</a:t>
            </a: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主机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81600" y="3100388"/>
            <a:ext cx="72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</a:rPr>
              <a:t>I/O</a:t>
            </a:r>
          </a:p>
        </p:txBody>
      </p:sp>
      <p:sp>
        <p:nvSpPr>
          <p:cNvPr id="24594" name="AutoShape 18"/>
          <p:cNvSpPr>
            <a:spLocks/>
          </p:cNvSpPr>
          <p:nvPr/>
        </p:nvSpPr>
        <p:spPr bwMode="auto">
          <a:xfrm>
            <a:off x="6324600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557963" y="2362200"/>
            <a:ext cx="88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folHlink"/>
                </a:solidFill>
              </a:rPr>
              <a:t>硬件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003550" y="1538288"/>
            <a:ext cx="54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CU</a:t>
            </a:r>
            <a:endParaRPr lang="zh-CN" altLang="en-US" sz="2800"/>
          </a:p>
        </p:txBody>
      </p:sp>
      <p:sp>
        <p:nvSpPr>
          <p:cNvPr id="15373" name="Text Box 75"/>
          <p:cNvSpPr txBox="1">
            <a:spLocks noChangeArrowheads="1"/>
          </p:cNvSpPr>
          <p:nvPr/>
        </p:nvSpPr>
        <p:spPr bwMode="auto">
          <a:xfrm>
            <a:off x="606425" y="301625"/>
            <a:ext cx="579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现代计算机硬件框图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15393" name="Text Box 4"/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存储器</a:t>
              </a:r>
            </a:p>
          </p:txBody>
        </p:sp>
        <p:sp>
          <p:nvSpPr>
            <p:cNvPr id="15394" name="Text Box 5"/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输入设备</a:t>
              </a:r>
            </a:p>
          </p:txBody>
        </p:sp>
        <p:sp>
          <p:nvSpPr>
            <p:cNvPr id="15395" name="Text Box 8"/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运算器</a:t>
              </a:r>
            </a:p>
          </p:txBody>
        </p:sp>
        <p:sp>
          <p:nvSpPr>
            <p:cNvPr id="15396" name="Text Box 76"/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输出设备</a:t>
              </a:r>
            </a:p>
          </p:txBody>
        </p:sp>
        <p:sp>
          <p:nvSpPr>
            <p:cNvPr id="15397" name="Text Box 77"/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控制器</a:t>
              </a:r>
            </a:p>
          </p:txBody>
        </p:sp>
      </p:grp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15378" name="Rectangle 23"/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Rectangle 32"/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ALU</a:t>
              </a:r>
            </a:p>
          </p:txBody>
        </p:sp>
        <p:sp>
          <p:nvSpPr>
            <p:cNvPr id="15380" name="Rectangle 54"/>
            <p:cNvSpPr>
              <a:spLocks noChangeArrowheads="1"/>
            </p:cNvSpPr>
            <p:nvPr/>
          </p:nvSpPr>
          <p:spPr bwMode="auto">
            <a:xfrm>
              <a:off x="2710" y="2848"/>
              <a:ext cx="3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Times New Roman" panose="02020603050405020304" pitchFamily="18" charset="0"/>
                </a:rPr>
                <a:t>CPU</a:t>
              </a:r>
              <a:endParaRPr lang="en-US" altLang="zh-CN" sz="2400" dirty="0"/>
            </a:p>
          </p:txBody>
        </p:sp>
        <p:sp>
          <p:nvSpPr>
            <p:cNvPr id="15381" name="Rectangle 55"/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2" name="Rectangle 57"/>
            <p:cNvSpPr>
              <a:spLocks noChangeArrowheads="1"/>
            </p:cNvSpPr>
            <p:nvPr/>
          </p:nvSpPr>
          <p:spPr bwMode="auto">
            <a:xfrm>
              <a:off x="1720" y="2694"/>
              <a:ext cx="3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主机</a:t>
              </a:r>
            </a:p>
          </p:txBody>
        </p:sp>
        <p:sp>
          <p:nvSpPr>
            <p:cNvPr id="15383" name="Rectangle 38"/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4" name="Text Box 62"/>
            <p:cNvSpPr txBox="1">
              <a:spLocks noChangeArrowheads="1"/>
            </p:cNvSpPr>
            <p:nvPr/>
          </p:nvSpPr>
          <p:spPr bwMode="auto">
            <a:xfrm>
              <a:off x="4290" y="3174"/>
              <a:ext cx="62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 dirty="0"/>
                <a:t>I/O</a:t>
              </a:r>
            </a:p>
          </p:txBody>
        </p:sp>
        <p:sp>
          <p:nvSpPr>
            <p:cNvPr id="15385" name="Rectangle 78"/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CU</a:t>
              </a:r>
            </a:p>
          </p:txBody>
        </p:sp>
        <p:sp>
          <p:nvSpPr>
            <p:cNvPr id="15386" name="Freeform 80"/>
            <p:cNvSpPr>
              <a:spLocks/>
            </p:cNvSpPr>
            <p:nvPr/>
          </p:nvSpPr>
          <p:spPr bwMode="auto">
            <a:xfrm>
              <a:off x="2944" y="3460"/>
              <a:ext cx="1" cy="14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  <a:gd name="T4" fmla="*/ 0 60000 65536"/>
                <a:gd name="T5" fmla="*/ 0 60000 65536"/>
                <a:gd name="T6" fmla="*/ 0 w 1"/>
                <a:gd name="T7" fmla="*/ 0 h 146"/>
                <a:gd name="T8" fmla="*/ 1 w 1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Rectangle 24"/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15388" name="Text Box 81"/>
            <p:cNvSpPr txBox="1">
              <a:spLocks noChangeArrowheads="1"/>
            </p:cNvSpPr>
            <p:nvPr/>
          </p:nvSpPr>
          <p:spPr bwMode="auto">
            <a:xfrm>
              <a:off x="1138" y="3015"/>
              <a:ext cx="405" cy="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/>
                <a:t>主</a:t>
              </a:r>
            </a:p>
            <a:p>
              <a:pPr algn="ctr" eaLnBrk="1" hangingPunct="1"/>
              <a:r>
                <a:rPr lang="zh-CN" altLang="en-US" sz="3600"/>
                <a:t>存</a:t>
              </a:r>
            </a:p>
          </p:txBody>
        </p:sp>
        <p:sp>
          <p:nvSpPr>
            <p:cNvPr id="15389" name="Freeform 88"/>
            <p:cNvSpPr>
              <a:spLocks/>
            </p:cNvSpPr>
            <p:nvPr/>
          </p:nvSpPr>
          <p:spPr bwMode="auto">
            <a:xfrm>
              <a:off x="3790" y="3889"/>
              <a:ext cx="514" cy="1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  <a:gd name="T6" fmla="*/ 0 w 514"/>
                <a:gd name="T7" fmla="*/ 0 h 1"/>
                <a:gd name="T8" fmla="*/ 514 w 5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98"/>
            <p:cNvSpPr>
              <a:spLocks/>
            </p:cNvSpPr>
            <p:nvPr/>
          </p:nvSpPr>
          <p:spPr bwMode="auto">
            <a:xfrm>
              <a:off x="1669" y="3803"/>
              <a:ext cx="527" cy="1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  <a:gd name="T6" fmla="*/ 0 w 527"/>
                <a:gd name="T7" fmla="*/ 0 h 1"/>
                <a:gd name="T8" fmla="*/ 527 w 52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1" name="AutoShape 99"/>
            <p:cNvSpPr>
              <a:spLocks noChangeArrowheads="1"/>
            </p:cNvSpPr>
            <p:nvPr/>
          </p:nvSpPr>
          <p:spPr bwMode="auto"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AutoShape 100"/>
            <p:cNvSpPr>
              <a:spLocks noChangeArrowheads="1"/>
            </p:cNvSpPr>
            <p:nvPr/>
          </p:nvSpPr>
          <p:spPr bwMode="auto"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682" name="AutoShape 106"/>
          <p:cNvSpPr>
            <a:spLocks/>
          </p:cNvSpPr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2" grpId="0" autoUpdateAnimBg="0"/>
      <p:bldP spid="24586" grpId="0" animBg="1"/>
      <p:bldP spid="24587" grpId="0" animBg="1"/>
      <p:bldP spid="24588" grpId="0" autoUpdateAnimBg="0"/>
      <p:bldP spid="24589" grpId="0" animBg="1"/>
      <p:bldP spid="24590" grpId="0" autoUpdateAnimBg="0"/>
      <p:bldP spid="24592" grpId="0" autoUpdateAnimBg="0"/>
      <p:bldP spid="24594" grpId="0" animBg="1"/>
      <p:bldP spid="24595" grpId="0" autoUpdateAnimBg="0"/>
      <p:bldP spid="24644" grpId="0" autoUpdateAnimBg="0"/>
      <p:bldP spid="246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03300" y="1190625"/>
            <a:ext cx="478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</a:t>
            </a:r>
            <a:r>
              <a:rPr lang="zh-CN" altLang="en-US" sz="3200"/>
              <a:t>.上机前的准备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52575" y="1866900"/>
            <a:ext cx="317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/>
              <a:t> 建立数学模型     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981200" y="3105150"/>
            <a:ext cx="5383213" cy="838200"/>
            <a:chOff x="1265" y="1956"/>
            <a:chExt cx="3391" cy="528"/>
          </a:xfrm>
        </p:grpSpPr>
        <p:sp>
          <p:nvSpPr>
            <p:cNvPr id="16416" name="Line 8"/>
            <p:cNvSpPr>
              <a:spLocks noChangeShapeType="1"/>
            </p:cNvSpPr>
            <p:nvPr/>
          </p:nvSpPr>
          <p:spPr bwMode="auto">
            <a:xfrm>
              <a:off x="2287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9"/>
            <p:cNvSpPr>
              <a:spLocks noChangeShapeType="1"/>
            </p:cNvSpPr>
            <p:nvPr/>
          </p:nvSpPr>
          <p:spPr bwMode="auto">
            <a:xfrm>
              <a:off x="2815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0"/>
            <p:cNvSpPr>
              <a:spLocks noChangeShapeType="1"/>
            </p:cNvSpPr>
            <p:nvPr/>
          </p:nvSpPr>
          <p:spPr bwMode="auto">
            <a:xfrm>
              <a:off x="3343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1"/>
            <p:cNvSpPr>
              <a:spLocks noChangeShapeType="1"/>
            </p:cNvSpPr>
            <p:nvPr/>
          </p:nvSpPr>
          <p:spPr bwMode="auto">
            <a:xfrm>
              <a:off x="3858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Rectangle 13"/>
            <p:cNvSpPr>
              <a:spLocks noChangeArrowheads="1"/>
            </p:cNvSpPr>
            <p:nvPr/>
          </p:nvSpPr>
          <p:spPr bwMode="auto">
            <a:xfrm>
              <a:off x="4187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6421" name="Rectangle 14"/>
            <p:cNvSpPr>
              <a:spLocks noChangeArrowheads="1"/>
            </p:cNvSpPr>
            <p:nvPr/>
          </p:nvSpPr>
          <p:spPr bwMode="auto">
            <a:xfrm>
              <a:off x="3671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6422" name="Rectangle 15"/>
            <p:cNvSpPr>
              <a:spLocks noChangeArrowheads="1"/>
            </p:cNvSpPr>
            <p:nvPr/>
          </p:nvSpPr>
          <p:spPr bwMode="auto">
            <a:xfrm>
              <a:off x="3131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6423" name="Rectangle 16"/>
            <p:cNvSpPr>
              <a:spLocks noChangeArrowheads="1"/>
            </p:cNvSpPr>
            <p:nvPr/>
          </p:nvSpPr>
          <p:spPr bwMode="auto">
            <a:xfrm>
              <a:off x="2615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6424" name="Rectangle 17"/>
            <p:cNvSpPr>
              <a:spLocks noChangeArrowheads="1"/>
            </p:cNvSpPr>
            <p:nvPr/>
          </p:nvSpPr>
          <p:spPr bwMode="auto">
            <a:xfrm>
              <a:off x="2087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6425" name="Rectangle 18"/>
            <p:cNvSpPr>
              <a:spLocks noChangeArrowheads="1"/>
            </p:cNvSpPr>
            <p:nvPr/>
          </p:nvSpPr>
          <p:spPr bwMode="auto">
            <a:xfrm>
              <a:off x="1716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16426" name="Rectangle 19"/>
            <p:cNvSpPr>
              <a:spLocks noChangeArrowheads="1"/>
            </p:cNvSpPr>
            <p:nvPr/>
          </p:nvSpPr>
          <p:spPr bwMode="auto">
            <a:xfrm>
              <a:off x="4037" y="221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i="1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6427" name="Rectangle 20"/>
            <p:cNvSpPr>
              <a:spLocks noChangeArrowheads="1"/>
            </p:cNvSpPr>
            <p:nvPr/>
          </p:nvSpPr>
          <p:spPr bwMode="auto">
            <a:xfrm>
              <a:off x="3940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6428" name="Rectangle 21"/>
            <p:cNvSpPr>
              <a:spLocks noChangeArrowheads="1"/>
            </p:cNvSpPr>
            <p:nvPr/>
          </p:nvSpPr>
          <p:spPr bwMode="auto">
            <a:xfrm>
              <a:off x="3503" y="221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i="1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6429" name="Rectangle 22"/>
            <p:cNvSpPr>
              <a:spLocks noChangeArrowheads="1"/>
            </p:cNvSpPr>
            <p:nvPr/>
          </p:nvSpPr>
          <p:spPr bwMode="auto">
            <a:xfrm>
              <a:off x="3425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6430" name="Rectangle 23"/>
            <p:cNvSpPr>
              <a:spLocks noChangeArrowheads="1"/>
            </p:cNvSpPr>
            <p:nvPr/>
          </p:nvSpPr>
          <p:spPr bwMode="auto">
            <a:xfrm>
              <a:off x="2992" y="221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i="1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6431" name="Rectangle 24"/>
            <p:cNvSpPr>
              <a:spLocks noChangeArrowheads="1"/>
            </p:cNvSpPr>
            <p:nvPr/>
          </p:nvSpPr>
          <p:spPr bwMode="auto">
            <a:xfrm>
              <a:off x="2897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32" name="Rectangle 25"/>
            <p:cNvSpPr>
              <a:spLocks noChangeArrowheads="1"/>
            </p:cNvSpPr>
            <p:nvPr/>
          </p:nvSpPr>
          <p:spPr bwMode="auto">
            <a:xfrm>
              <a:off x="2460" y="221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i="1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6433" name="Rectangle 26"/>
            <p:cNvSpPr>
              <a:spLocks noChangeArrowheads="1"/>
            </p:cNvSpPr>
            <p:nvPr/>
          </p:nvSpPr>
          <p:spPr bwMode="auto">
            <a:xfrm>
              <a:off x="2369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34" name="Rectangle 27"/>
            <p:cNvSpPr>
              <a:spLocks noChangeArrowheads="1"/>
            </p:cNvSpPr>
            <p:nvPr/>
          </p:nvSpPr>
          <p:spPr bwMode="auto">
            <a:xfrm>
              <a:off x="1918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6435" name="Rectangle 28"/>
            <p:cNvSpPr>
              <a:spLocks noChangeArrowheads="1"/>
            </p:cNvSpPr>
            <p:nvPr/>
          </p:nvSpPr>
          <p:spPr bwMode="auto">
            <a:xfrm>
              <a:off x="1571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6436" name="Rectangle 29"/>
            <p:cNvSpPr>
              <a:spLocks noChangeArrowheads="1"/>
            </p:cNvSpPr>
            <p:nvPr/>
          </p:nvSpPr>
          <p:spPr bwMode="auto">
            <a:xfrm>
              <a:off x="3928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16437" name="Rectangle 30"/>
            <p:cNvSpPr>
              <a:spLocks noChangeArrowheads="1"/>
            </p:cNvSpPr>
            <p:nvPr/>
          </p:nvSpPr>
          <p:spPr bwMode="auto">
            <a:xfrm>
              <a:off x="3414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16438" name="Rectangle 31"/>
            <p:cNvSpPr>
              <a:spLocks noChangeArrowheads="1"/>
            </p:cNvSpPr>
            <p:nvPr/>
          </p:nvSpPr>
          <p:spPr bwMode="auto">
            <a:xfrm>
              <a:off x="2885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16439" name="Rectangle 32"/>
            <p:cNvSpPr>
              <a:spLocks noChangeArrowheads="1"/>
            </p:cNvSpPr>
            <p:nvPr/>
          </p:nvSpPr>
          <p:spPr bwMode="auto">
            <a:xfrm>
              <a:off x="2357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16440" name="Rectangle 33"/>
            <p:cNvSpPr>
              <a:spLocks noChangeArrowheads="1"/>
            </p:cNvSpPr>
            <p:nvPr/>
          </p:nvSpPr>
          <p:spPr bwMode="auto">
            <a:xfrm>
              <a:off x="1265" y="2064"/>
              <a:ext cx="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sin</a:t>
              </a:r>
              <a:endParaRPr lang="en-US" altLang="zh-CN" sz="2800"/>
            </a:p>
          </p:txBody>
        </p:sp>
        <p:sp>
          <p:nvSpPr>
            <p:cNvPr id="16441" name="Text Box 39"/>
            <p:cNvSpPr txBox="1">
              <a:spLocks noChangeArrowheads="1"/>
            </p:cNvSpPr>
            <p:nvPr/>
          </p:nvSpPr>
          <p:spPr bwMode="auto">
            <a:xfrm>
              <a:off x="4316" y="198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552575" y="4730750"/>
            <a:ext cx="261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/>
              <a:t> 编制解题程序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1552575" y="2597150"/>
            <a:ext cx="347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/>
              <a:t> 确定计算方法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1905000" y="5272088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程序 </a:t>
            </a:r>
            <a:r>
              <a:rPr lang="zh-CN" altLang="en-US" sz="2400" dirty="0">
                <a:latin typeface="Times New Roman" panose="02020603050405020304" pitchFamily="18" charset="0"/>
              </a:rPr>
              <a:t>—</a:t>
            </a:r>
            <a:r>
              <a:rPr lang="zh-CN" altLang="en-US" sz="2400" dirty="0"/>
              <a:t> 运算的</a:t>
            </a:r>
            <a:r>
              <a:rPr lang="zh-CN" altLang="en-US" sz="2400" dirty="0">
                <a:solidFill>
                  <a:schemeClr val="folHlink"/>
                </a:solidFill>
              </a:rPr>
              <a:t>全部步骤</a:t>
            </a: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2019300" y="3844925"/>
            <a:ext cx="5829300" cy="869950"/>
            <a:chOff x="1272" y="2422"/>
            <a:chExt cx="3672" cy="548"/>
          </a:xfrm>
        </p:grpSpPr>
        <p:sp>
          <p:nvSpPr>
            <p:cNvPr id="16396" name="Text Box 89"/>
            <p:cNvSpPr txBox="1">
              <a:spLocks noChangeArrowheads="1"/>
            </p:cNvSpPr>
            <p:nvPr/>
          </p:nvSpPr>
          <p:spPr bwMode="auto">
            <a:xfrm>
              <a:off x="3386" y="2520"/>
              <a:ext cx="15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0, 1, 2,</a:t>
              </a:r>
              <a:endParaRPr lang="zh-CN" altLang="en-US" sz="2400"/>
            </a:p>
          </p:txBody>
        </p:sp>
        <p:sp>
          <p:nvSpPr>
            <p:cNvPr id="16397" name="Freeform 46"/>
            <p:cNvSpPr>
              <a:spLocks/>
            </p:cNvSpPr>
            <p:nvPr/>
          </p:nvSpPr>
          <p:spPr bwMode="auto">
            <a:xfrm>
              <a:off x="1894" y="2700"/>
              <a:ext cx="186" cy="1"/>
            </a:xfrm>
            <a:custGeom>
              <a:avLst/>
              <a:gdLst>
                <a:gd name="T0" fmla="*/ 0 w 186"/>
                <a:gd name="T1" fmla="*/ 0 h 1"/>
                <a:gd name="T2" fmla="*/ 186 w 186"/>
                <a:gd name="T3" fmla="*/ 0 h 1"/>
                <a:gd name="T4" fmla="*/ 0 60000 65536"/>
                <a:gd name="T5" fmla="*/ 0 60000 65536"/>
                <a:gd name="T6" fmla="*/ 0 w 186"/>
                <a:gd name="T7" fmla="*/ 0 h 1"/>
                <a:gd name="T8" fmla="*/ 186 w 1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" h="1">
                  <a:moveTo>
                    <a:pt x="0" y="0"/>
                  </a:moveTo>
                  <a:lnTo>
                    <a:pt x="186" y="0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Freeform 47"/>
            <p:cNvSpPr>
              <a:spLocks/>
            </p:cNvSpPr>
            <p:nvPr/>
          </p:nvSpPr>
          <p:spPr bwMode="auto">
            <a:xfrm>
              <a:off x="2602" y="2697"/>
              <a:ext cx="237" cy="3"/>
            </a:xfrm>
            <a:custGeom>
              <a:avLst/>
              <a:gdLst>
                <a:gd name="T0" fmla="*/ 0 w 237"/>
                <a:gd name="T1" fmla="*/ 3 h 3"/>
                <a:gd name="T2" fmla="*/ 237 w 237"/>
                <a:gd name="T3" fmla="*/ 0 h 3"/>
                <a:gd name="T4" fmla="*/ 0 60000 65536"/>
                <a:gd name="T5" fmla="*/ 0 60000 65536"/>
                <a:gd name="T6" fmla="*/ 0 w 237"/>
                <a:gd name="T7" fmla="*/ 0 h 3"/>
                <a:gd name="T8" fmla="*/ 237 w 23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3">
                  <a:moveTo>
                    <a:pt x="0" y="3"/>
                  </a:moveTo>
                  <a:lnTo>
                    <a:pt x="237" y="0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48"/>
            <p:cNvSpPr>
              <a:spLocks noChangeArrowheads="1"/>
            </p:cNvSpPr>
            <p:nvPr/>
          </p:nvSpPr>
          <p:spPr bwMode="auto">
            <a:xfrm>
              <a:off x="4368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16400" name="Rectangle 52"/>
            <p:cNvSpPr>
              <a:spLocks noChangeArrowheads="1"/>
            </p:cNvSpPr>
            <p:nvPr/>
          </p:nvSpPr>
          <p:spPr bwMode="auto">
            <a:xfrm>
              <a:off x="2952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16401" name="Rectangle 53"/>
            <p:cNvSpPr>
              <a:spLocks noChangeArrowheads="1"/>
            </p:cNvSpPr>
            <p:nvPr/>
          </p:nvSpPr>
          <p:spPr bwMode="auto">
            <a:xfrm>
              <a:off x="2856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16402" name="Rectangle 54"/>
            <p:cNvSpPr>
              <a:spLocks noChangeArrowheads="1"/>
            </p:cNvSpPr>
            <p:nvPr/>
          </p:nvSpPr>
          <p:spPr bwMode="auto">
            <a:xfrm>
              <a:off x="2118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16403" name="Rectangle 55"/>
            <p:cNvSpPr>
              <a:spLocks noChangeArrowheads="1"/>
            </p:cNvSpPr>
            <p:nvPr/>
          </p:nvSpPr>
          <p:spPr bwMode="auto">
            <a:xfrm>
              <a:off x="1927" y="270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endParaRPr lang="zh-CN" altLang="en-US" sz="2800"/>
            </a:p>
          </p:txBody>
        </p:sp>
        <p:sp>
          <p:nvSpPr>
            <p:cNvPr id="16404" name="Rectangle 56"/>
            <p:cNvSpPr>
              <a:spLocks noChangeArrowheads="1"/>
            </p:cNvSpPr>
            <p:nvPr/>
          </p:nvSpPr>
          <p:spPr bwMode="auto">
            <a:xfrm>
              <a:off x="1927" y="242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1</a:t>
              </a:r>
              <a:endParaRPr lang="zh-CN" altLang="en-US" sz="2800"/>
            </a:p>
          </p:txBody>
        </p:sp>
        <p:sp>
          <p:nvSpPr>
            <p:cNvPr id="16405" name="Rectangle 62"/>
            <p:cNvSpPr>
              <a:spLocks noChangeArrowheads="1"/>
            </p:cNvSpPr>
            <p:nvPr/>
          </p:nvSpPr>
          <p:spPr bwMode="auto">
            <a:xfrm>
              <a:off x="3090" y="252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406" name="Rectangle 63"/>
            <p:cNvSpPr>
              <a:spLocks noChangeArrowheads="1"/>
            </p:cNvSpPr>
            <p:nvPr/>
          </p:nvSpPr>
          <p:spPr bwMode="auto">
            <a:xfrm>
              <a:off x="2649" y="2647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6407" name="Rectangle 64"/>
            <p:cNvSpPr>
              <a:spLocks noChangeArrowheads="1"/>
            </p:cNvSpPr>
            <p:nvPr/>
          </p:nvSpPr>
          <p:spPr bwMode="auto">
            <a:xfrm>
              <a:off x="2612" y="2429"/>
              <a:ext cx="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 x</a:t>
              </a:r>
              <a:endParaRPr lang="en-US" altLang="zh-CN" sz="2800"/>
            </a:p>
          </p:txBody>
        </p:sp>
        <p:sp>
          <p:nvSpPr>
            <p:cNvPr id="16408" name="Rectangle 65"/>
            <p:cNvSpPr>
              <a:spLocks noChangeArrowheads="1"/>
            </p:cNvSpPr>
            <p:nvPr/>
          </p:nvSpPr>
          <p:spPr bwMode="auto">
            <a:xfrm>
              <a:off x="2238" y="2520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6409" name="Rectangle 66"/>
            <p:cNvSpPr>
              <a:spLocks noChangeArrowheads="1"/>
            </p:cNvSpPr>
            <p:nvPr/>
          </p:nvSpPr>
          <p:spPr bwMode="auto">
            <a:xfrm>
              <a:off x="1492" y="2535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6410" name="Rectangle 71"/>
            <p:cNvSpPr>
              <a:spLocks noChangeArrowheads="1"/>
            </p:cNvSpPr>
            <p:nvPr/>
          </p:nvSpPr>
          <p:spPr bwMode="auto">
            <a:xfrm>
              <a:off x="3276" y="25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16411" name="Rectangle 72"/>
            <p:cNvSpPr>
              <a:spLocks noChangeArrowheads="1"/>
            </p:cNvSpPr>
            <p:nvPr/>
          </p:nvSpPr>
          <p:spPr bwMode="auto">
            <a:xfrm>
              <a:off x="2439" y="253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6412" name="Rectangle 73"/>
            <p:cNvSpPr>
              <a:spLocks noChangeArrowheads="1"/>
            </p:cNvSpPr>
            <p:nvPr/>
          </p:nvSpPr>
          <p:spPr bwMode="auto">
            <a:xfrm>
              <a:off x="1693" y="25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16413" name="Text Box 76"/>
            <p:cNvSpPr txBox="1">
              <a:spLocks noChangeArrowheads="1"/>
            </p:cNvSpPr>
            <p:nvPr/>
          </p:nvSpPr>
          <p:spPr bwMode="auto">
            <a:xfrm>
              <a:off x="1272" y="255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√</a:t>
              </a:r>
            </a:p>
          </p:txBody>
        </p:sp>
        <p:sp>
          <p:nvSpPr>
            <p:cNvPr id="16414" name="Line 77"/>
            <p:cNvSpPr>
              <a:spLocks noChangeShapeType="1"/>
            </p:cNvSpPr>
            <p:nvPr/>
          </p:nvSpPr>
          <p:spPr bwMode="auto">
            <a:xfrm>
              <a:off x="1496" y="264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5" name="Text Box 82"/>
            <p:cNvSpPr txBox="1">
              <a:spLocks noChangeArrowheads="1"/>
            </p:cNvSpPr>
            <p:nvPr/>
          </p:nvSpPr>
          <p:spPr bwMode="auto">
            <a:xfrm>
              <a:off x="4032" y="244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1905000" y="5729288"/>
            <a:ext cx="353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指令 </a:t>
            </a:r>
            <a:r>
              <a:rPr lang="zh-CN" altLang="en-US" sz="2400" dirty="0">
                <a:latin typeface="Times New Roman" panose="02020603050405020304" pitchFamily="18" charset="0"/>
              </a:rPr>
              <a:t>—</a:t>
            </a:r>
            <a:r>
              <a:rPr lang="zh-CN" altLang="en-US" sz="2400" dirty="0"/>
              <a:t> 每</a:t>
            </a:r>
            <a:r>
              <a:rPr lang="zh-CN" altLang="en-US" sz="2400" dirty="0">
                <a:solidFill>
                  <a:schemeClr val="folHlink"/>
                </a:solidFill>
              </a:rPr>
              <a:t>一个步骤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6395" name="Text Box 97"/>
          <p:cNvSpPr txBox="1">
            <a:spLocks noChangeArrowheads="1"/>
          </p:cNvSpPr>
          <p:nvPr/>
        </p:nvSpPr>
        <p:spPr bwMode="auto">
          <a:xfrm>
            <a:off x="457200" y="26511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计算机的工作步骤</a:t>
            </a:r>
          </a:p>
        </p:txBody>
      </p:sp>
    </p:spTree>
    <p:extLst>
      <p:ext uri="{BB962C8B-B14F-4D97-AF65-F5344CB8AC3E}">
        <p14:creationId xmlns:p14="http://schemas.microsoft.com/office/powerpoint/2010/main" val="40280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20" grpId="0" autoUpdateAnimBg="0"/>
      <p:bldP spid="35923" grpId="0" autoUpdateAnimBg="0"/>
      <p:bldP spid="35924" grpId="0" autoUpdateAnimBg="0"/>
      <p:bldP spid="359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16025" y="1881188"/>
            <a:ext cx="350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16025" y="2490788"/>
            <a:ext cx="3432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16025" y="3100388"/>
            <a:ext cx="358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2800"/>
              <a:t>a </a:t>
            </a:r>
            <a:r>
              <a:rPr lang="zh-CN" altLang="en-US" sz="2800"/>
              <a:t>在运算器中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16025" y="3709988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存</a:t>
            </a:r>
            <a:r>
              <a:rPr lang="en-US" altLang="zh-CN" sz="2800"/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    </a:t>
            </a:r>
            <a:r>
              <a:rPr lang="zh-CN" altLang="en-US" sz="2800"/>
              <a:t>在存储器中</a:t>
            </a:r>
            <a:endParaRPr lang="en-US" altLang="zh-CN" sz="28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216025" y="4319588"/>
            <a:ext cx="358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</a:t>
            </a:r>
            <a:r>
              <a:rPr lang="en-US" altLang="zh-CN" sz="2800"/>
              <a:t>b   </a:t>
            </a:r>
            <a:r>
              <a:rPr lang="zh-CN" altLang="en-US" sz="2800"/>
              <a:t>至运算器中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216025" y="4929188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16025" y="55387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2800"/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zh-CN" altLang="en-US" sz="2800"/>
              <a:t> </a:t>
            </a:r>
            <a:r>
              <a:rPr lang="zh-CN" altLang="en-US" sz="10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216025" y="6148388"/>
            <a:ext cx="358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2800"/>
              <a:t>c   </a:t>
            </a:r>
            <a:r>
              <a:rPr lang="zh-CN" altLang="en-US" sz="2800"/>
              <a:t>在运算器中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648200" y="1143000"/>
            <a:ext cx="375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cs typeface="Times New Roman" panose="02020603050405020304" pitchFamily="18" charset="0"/>
              </a:rPr>
              <a:t>= (</a:t>
            </a:r>
            <a:r>
              <a:rPr lang="en-US" altLang="zh-CN" sz="3200"/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cs typeface="Times New Roman" panose="02020603050405020304" pitchFamily="18" charset="0"/>
              </a:rPr>
              <a:t> + </a:t>
            </a:r>
            <a:r>
              <a:rPr lang="en-US" altLang="zh-CN" sz="3200"/>
              <a:t>b</a:t>
            </a:r>
            <a:r>
              <a:rPr lang="en-US" altLang="zh-CN" sz="3200">
                <a:cs typeface="Times New Roman" panose="02020603050405020304" pitchFamily="18" charset="0"/>
              </a:rPr>
              <a:t>)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cs typeface="Times New Roman" panose="02020603050405020304" pitchFamily="18" charset="0"/>
              </a:rPr>
              <a:t> + </a:t>
            </a:r>
            <a:r>
              <a:rPr lang="en-US" altLang="zh-CN" sz="3200"/>
              <a:t>c </a:t>
            </a:r>
            <a:endParaRPr lang="zh-CN" altLang="en-US" sz="3200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105400" y="1881188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105400" y="24907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2800"/>
              <a:t>a </a:t>
            </a:r>
            <a:r>
              <a:rPr lang="zh-CN" altLang="en-US" sz="2800"/>
              <a:t>在运算器中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105400" y="31003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2800"/>
              <a:t>b   </a:t>
            </a:r>
            <a:r>
              <a:rPr lang="zh-CN" altLang="en-US" sz="2800"/>
              <a:t>在运算器中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105400" y="3709988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105400" y="43195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2800"/>
              <a:t>c   </a:t>
            </a:r>
            <a:r>
              <a:rPr lang="zh-CN" altLang="en-US" sz="2800"/>
              <a:t>在运算器中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85800" y="1143000"/>
            <a:ext cx="4132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latin typeface="Times New Roman" panose="02020603050405020304" pitchFamily="18" charset="0"/>
              </a:rPr>
              <a:t>计算     </a:t>
            </a:r>
            <a:r>
              <a:rPr lang="en-US" altLang="zh-CN" sz="3200">
                <a:latin typeface="Times New Roman" panose="02020603050405020304" pitchFamily="18" charset="0"/>
              </a:rPr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>
                <a:latin typeface="Times New Roman" panose="02020603050405020304" pitchFamily="18" charset="0"/>
              </a:rPr>
              <a:t>b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>
                <a:latin typeface="Times New Roman" panose="02020603050405020304" pitchFamily="18" charset="0"/>
              </a:rPr>
              <a:t>c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7426" name="Text Box 26"/>
          <p:cNvSpPr txBox="1">
            <a:spLocks noChangeArrowheads="1"/>
          </p:cNvSpPr>
          <p:nvPr/>
        </p:nvSpPr>
        <p:spPr bwMode="auto">
          <a:xfrm>
            <a:off x="457200" y="22860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编程举例</a:t>
            </a:r>
          </a:p>
        </p:txBody>
      </p:sp>
    </p:spTree>
    <p:extLst>
      <p:ext uri="{BB962C8B-B14F-4D97-AF65-F5344CB8AC3E}">
        <p14:creationId xmlns:p14="http://schemas.microsoft.com/office/powerpoint/2010/main" val="26564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62000" y="28336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/>
              <a:t>000001   0000001000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762000" y="53863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打印     </a:t>
            </a:r>
            <a:r>
              <a:rPr lang="zh-CN" altLang="en-US" sz="9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endParaRPr lang="zh-CN" altLang="en-US" sz="2800" dirty="0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762000" y="60261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/>
              <a:t>停机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62000" y="2286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取数     </a:t>
            </a:r>
            <a:r>
              <a:rPr lang="en-US" altLang="zh-CN" sz="2800" dirty="0"/>
              <a:t>α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884863" y="2286000"/>
            <a:ext cx="2590800" cy="519113"/>
            <a:chOff x="3888" y="1488"/>
            <a:chExt cx="1632" cy="327"/>
          </a:xfrm>
        </p:grpSpPr>
        <p:sp>
          <p:nvSpPr>
            <p:cNvPr id="18461" name="Text Box 42"/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[α]     ACC</a:t>
              </a:r>
              <a:endParaRPr lang="zh-CN" altLang="en-US" sz="2800"/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>
              <a:off x="4560" y="16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762000" y="3505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存数     </a:t>
            </a:r>
            <a:r>
              <a:rPr lang="en-US" altLang="zh-CN" sz="2800" dirty="0"/>
              <a:t>β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700713" y="3505200"/>
            <a:ext cx="4343400" cy="519113"/>
            <a:chOff x="3772" y="2256"/>
            <a:chExt cx="2736" cy="327"/>
          </a:xfrm>
        </p:grpSpPr>
        <p:sp>
          <p:nvSpPr>
            <p:cNvPr id="18459" name="Text Box 43"/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[ACC]   </a:t>
              </a:r>
              <a:r>
                <a:rPr lang="en-US" altLang="zh-CN" sz="1600"/>
                <a:t>   </a:t>
              </a:r>
              <a:r>
                <a:rPr lang="en-US" altLang="zh-CN" sz="2800"/>
                <a:t>β</a:t>
              </a:r>
              <a:endParaRPr lang="zh-CN" altLang="en-US" sz="2800"/>
            </a:p>
          </p:txBody>
        </p:sp>
        <p:sp>
          <p:nvSpPr>
            <p:cNvPr id="18460" name="Line 19"/>
            <p:cNvSpPr>
              <a:spLocks noChangeShapeType="1"/>
            </p:cNvSpPr>
            <p:nvPr/>
          </p:nvSpPr>
          <p:spPr bwMode="auto">
            <a:xfrm>
              <a:off x="4560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762000" y="40909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加       </a:t>
            </a:r>
            <a:r>
              <a:rPr lang="en-US" altLang="zh-CN" sz="2800" dirty="0"/>
              <a:t>γ</a:t>
            </a:r>
            <a:endParaRPr lang="zh-CN" altLang="en-US" sz="2800" dirty="0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794250" y="4090988"/>
            <a:ext cx="4495800" cy="519112"/>
            <a:chOff x="3201" y="2625"/>
            <a:chExt cx="2832" cy="327"/>
          </a:xfrm>
        </p:grpSpPr>
        <p:sp>
          <p:nvSpPr>
            <p:cNvPr id="18457" name="Text Box 44"/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[ACC]+[γ]    </a:t>
              </a:r>
              <a:r>
                <a:rPr lang="en-US" altLang="zh-CN" sz="900"/>
                <a:t>   </a:t>
              </a:r>
              <a:r>
                <a:rPr lang="en-US" altLang="zh-CN" sz="2800"/>
                <a:t>ACC</a:t>
              </a:r>
              <a:endParaRPr lang="zh-CN" altLang="en-US" sz="3200"/>
            </a:p>
          </p:txBody>
        </p:sp>
        <p:sp>
          <p:nvSpPr>
            <p:cNvPr id="18458" name="Line 20"/>
            <p:cNvSpPr>
              <a:spLocks noChangeShapeType="1"/>
            </p:cNvSpPr>
            <p:nvPr/>
          </p:nvSpPr>
          <p:spPr bwMode="auto">
            <a:xfrm>
              <a:off x="456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62000" y="47767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乘       </a:t>
            </a:r>
            <a:r>
              <a:rPr lang="en-US" altLang="zh-CN" sz="2800" dirty="0"/>
              <a:t>δ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724400" y="4776788"/>
            <a:ext cx="4038600" cy="519112"/>
            <a:chOff x="3157" y="3057"/>
            <a:chExt cx="2544" cy="327"/>
          </a:xfrm>
        </p:grpSpPr>
        <p:sp>
          <p:nvSpPr>
            <p:cNvPr id="18455" name="Text Box 45"/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[ACC]</a:t>
              </a:r>
              <a:r>
                <a:rPr lang="en-US" altLang="zh-CN" sz="2000"/>
                <a:t>×</a:t>
              </a:r>
              <a:r>
                <a:rPr lang="en-US" altLang="zh-CN" sz="2800"/>
                <a:t>[δ]     ACC</a:t>
              </a:r>
              <a:endParaRPr lang="zh-CN" altLang="en-US" sz="3200"/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>
              <a:off x="456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445" name="Text Box 28"/>
          <p:cNvSpPr txBox="1">
            <a:spLocks noChangeArrowheads="1"/>
          </p:cNvSpPr>
          <p:nvPr/>
        </p:nvSpPr>
        <p:spPr bwMode="auto">
          <a:xfrm>
            <a:off x="523875" y="473075"/>
            <a:ext cx="294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/>
              <a:t>指令格式举例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85800" y="1447800"/>
            <a:ext cx="3810000" cy="617538"/>
            <a:chOff x="480" y="960"/>
            <a:chExt cx="2736" cy="389"/>
          </a:xfrm>
        </p:grpSpPr>
        <p:sp>
          <p:nvSpPr>
            <p:cNvPr id="18451" name="Rectangle 5"/>
            <p:cNvSpPr>
              <a:spLocks noChangeArrowheads="1"/>
            </p:cNvSpPr>
            <p:nvPr/>
          </p:nvSpPr>
          <p:spPr bwMode="auto">
            <a:xfrm>
              <a:off x="480" y="965"/>
              <a:ext cx="2736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2" name="Text Box 7"/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操作码</a:t>
              </a:r>
            </a:p>
          </p:txBody>
        </p:sp>
        <p:sp>
          <p:nvSpPr>
            <p:cNvPr id="18453" name="Text Box 8"/>
            <p:cNvSpPr txBox="1">
              <a:spLocks noChangeArrowheads="1"/>
            </p:cNvSpPr>
            <p:nvPr/>
          </p:nvSpPr>
          <p:spPr bwMode="auto">
            <a:xfrm>
              <a:off x="1919" y="974"/>
              <a:ext cx="9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地址码</a:t>
              </a:r>
            </a:p>
          </p:txBody>
        </p:sp>
        <p:sp>
          <p:nvSpPr>
            <p:cNvPr id="18454" name="Line 40"/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832350" y="5386388"/>
            <a:ext cx="4953000" cy="519112"/>
            <a:chOff x="3225" y="3441"/>
            <a:chExt cx="3120" cy="327"/>
          </a:xfrm>
        </p:grpSpPr>
        <p:sp>
          <p:nvSpPr>
            <p:cNvPr id="18449" name="Text Box 48"/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     </a:t>
              </a:r>
              <a:r>
                <a:rPr lang="en-US" altLang="zh-CN" sz="900"/>
                <a:t>  </a:t>
              </a:r>
              <a:r>
                <a:rPr lang="en-US" altLang="zh-CN" sz="2800"/>
                <a:t>[</a:t>
              </a:r>
              <a:r>
                <a:rPr lang="en-US" altLang="zh-CN" sz="900"/>
                <a:t> </a:t>
              </a:r>
              <a:r>
                <a:rPr lang="en-US" altLang="zh-CN" sz="2800">
                  <a:sym typeface="Symbol" panose="05050102010706020507" pitchFamily="18" charset="2"/>
                </a:rPr>
                <a:t></a:t>
              </a:r>
              <a:r>
                <a:rPr lang="en-US" altLang="zh-CN" sz="900">
                  <a:sym typeface="Symbol" panose="05050102010706020507" pitchFamily="18" charset="2"/>
                </a:rPr>
                <a:t>  </a:t>
              </a:r>
              <a:r>
                <a:rPr lang="en-US" altLang="zh-CN" sz="2800"/>
                <a:t>]     </a:t>
              </a:r>
              <a:r>
                <a:rPr lang="zh-CN" altLang="en-US" sz="2800"/>
                <a:t>打印机</a:t>
              </a:r>
            </a:p>
          </p:txBody>
        </p:sp>
        <p:sp>
          <p:nvSpPr>
            <p:cNvPr id="18450" name="Line 51"/>
            <p:cNvSpPr>
              <a:spLocks noChangeShapeType="1"/>
            </p:cNvSpPr>
            <p:nvPr/>
          </p:nvSpPr>
          <p:spPr bwMode="auto">
            <a:xfrm>
              <a:off x="456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utoUpdateAnimBg="0"/>
      <p:bldP spid="37903" grpId="0" autoUpdateAnimBg="0"/>
      <p:bldP spid="37904" grpId="0" autoUpdateAnimBg="0"/>
      <p:bldP spid="37898" grpId="0" autoUpdateAnimBg="0"/>
      <p:bldP spid="37899" grpId="0" autoUpdateAnimBg="0"/>
      <p:bldP spid="37900" grpId="0" autoUpdateAnimBg="0"/>
      <p:bldP spid="3790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84" name="Group 156"/>
          <p:cNvGraphicFramePr>
            <a:graphicFrameLocks noGrp="1"/>
          </p:cNvGraphicFramePr>
          <p:nvPr/>
        </p:nvGraphicFramePr>
        <p:xfrm>
          <a:off x="304800" y="838200"/>
          <a:ext cx="7848600" cy="59436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指令和数据存于主存单元的地址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注释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地址码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+b,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+b)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存于主存单元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停机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存放结果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286" name="Rectangle 15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9533" name="Text Box 159"/>
          <p:cNvSpPr txBox="1">
            <a:spLocks noChangeArrowheads="1"/>
          </p:cNvSpPr>
          <p:nvPr/>
        </p:nvSpPr>
        <p:spPr bwMode="auto">
          <a:xfrm>
            <a:off x="288925" y="120650"/>
            <a:ext cx="555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计算 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i="1">
                <a:latin typeface="Times New Roman" panose="02020603050405020304" pitchFamily="18" charset="0"/>
              </a:rPr>
              <a:t>x</a:t>
            </a:r>
            <a:r>
              <a:rPr lang="en-US" altLang="zh-CN" sz="3600" baseline="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i="1">
                <a:latin typeface="Times New Roman" panose="02020603050405020304" pitchFamily="18" charset="0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>
                <a:latin typeface="Times New Roman" panose="02020603050405020304" pitchFamily="18" charset="0"/>
              </a:rPr>
              <a:t>c  </a:t>
            </a:r>
            <a:r>
              <a:rPr lang="zh-CN" altLang="en-US" sz="3600">
                <a:latin typeface="Times New Roman" panose="02020603050405020304" pitchFamily="18" charset="0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6677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28775" name="Freeform 3"/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28773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4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28771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2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98315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28769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28767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8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28765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6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28763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4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98329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28761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2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28758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9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0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1066800" y="10668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以取数指令为例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28756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7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28754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8755" name="Freeform 40"/>
            <p:cNvSpPr>
              <a:spLocks/>
            </p:cNvSpPr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90" name="Text Box 41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4</a:t>
            </a:r>
            <a:r>
              <a:rPr lang="zh-CN" altLang="en-US" sz="3600"/>
              <a:t>)主机完成一条指令的过程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8692" name="Rectangle 43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9" name="Line 45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28752" name="Line 47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3" name="Line 48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61"/>
          <p:cNvGrpSpPr>
            <a:grpSpLocks/>
          </p:cNvGrpSpPr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28697" name="Rectangle 162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28698" name="Rectangle 163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控制</a:t>
              </a:r>
            </a:p>
          </p:txBody>
        </p:sp>
        <p:sp>
          <p:nvSpPr>
            <p:cNvPr id="28699" name="Rectangle 164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单元</a:t>
              </a:r>
            </a:p>
          </p:txBody>
        </p:sp>
        <p:grpSp>
          <p:nvGrpSpPr>
            <p:cNvPr id="28700" name="Group 165"/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28701" name="Group 166"/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28740" name="Rectangle 167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8741" name="Group 168"/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28750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51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800"/>
                      <a:t>主存储器</a:t>
                    </a:r>
                  </a:p>
                </p:txBody>
              </p:sp>
            </p:grpSp>
            <p:grpSp>
              <p:nvGrpSpPr>
                <p:cNvPr id="28742" name="Group 171"/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28746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4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>
                        <a:latin typeface="Times New Roman" panose="02020603050405020304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2874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49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28743" name="Group 176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28744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45" name="Text Box 1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2" y="1569"/>
                    <a:ext cx="9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3600"/>
                      <a:t>存储体</a:t>
                    </a:r>
                  </a:p>
                </p:txBody>
              </p:sp>
            </p:grpSp>
          </p:grpSp>
          <p:grpSp>
            <p:nvGrpSpPr>
              <p:cNvPr id="28702" name="Group 179"/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28708" name="Rectangle 180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09" name="Rectangle 181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>
                      <a:latin typeface="Times New Roman" panose="02020603050405020304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28710" name="Group 182"/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28728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28738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8739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28729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/>
                      <a:t>控制器</a:t>
                    </a:r>
                  </a:p>
                </p:txBody>
              </p:sp>
              <p:sp>
                <p:nvSpPr>
                  <p:cNvPr id="28730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28731" name="Group 188"/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28736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8737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28732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33" name="Line 1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34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35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28711" name="Group 195"/>
                <p:cNvGrpSpPr>
                  <a:grpSpLocks/>
                </p:cNvGrpSpPr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2871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1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/>
                      <a:t>运算器</a:t>
                    </a:r>
                  </a:p>
                </p:txBody>
              </p:sp>
              <p:sp>
                <p:nvSpPr>
                  <p:cNvPr id="2871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1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28716" name="Freeform 200"/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1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2871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20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28721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2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28723" name="Freeform 207"/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8 h 313"/>
                      <a:gd name="T2" fmla="*/ 23 w 119"/>
                      <a:gd name="T3" fmla="*/ 78 h 313"/>
                      <a:gd name="T4" fmla="*/ 23 w 119"/>
                      <a:gd name="T5" fmla="*/ 316 h 313"/>
                      <a:gd name="T6" fmla="*/ 69 w 119"/>
                      <a:gd name="T7" fmla="*/ 316 h 313"/>
                      <a:gd name="T8" fmla="*/ 69 w 119"/>
                      <a:gd name="T9" fmla="*/ 78 h 313"/>
                      <a:gd name="T10" fmla="*/ 92 w 119"/>
                      <a:gd name="T11" fmla="*/ 78 h 313"/>
                      <a:gd name="T12" fmla="*/ 46 w 119"/>
                      <a:gd name="T13" fmla="*/ 0 h 313"/>
                      <a:gd name="T14" fmla="*/ 0 w 119"/>
                      <a:gd name="T15" fmla="*/ 78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4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25" name="Freeform 209"/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6" name="Freeform 210"/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27" name="Freeform 211"/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703" name="Group 212"/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28704" name="Group 213"/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2870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07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574"/>
                    <a:ext cx="243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100">
                        <a:latin typeface="Times New Roman" panose="02020603050405020304" pitchFamily="18" charset="0"/>
                      </a:rPr>
                      <a:t>I/O</a:t>
                    </a:r>
                    <a:endParaRPr lang="en-US" altLang="zh-CN" sz="4000"/>
                  </a:p>
                </p:txBody>
              </p:sp>
            </p:grpSp>
            <p:sp>
              <p:nvSpPr>
                <p:cNvPr id="28705" name="Rectangle 216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5850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5" grpId="0" animBg="1"/>
      <p:bldP spid="98319" grpId="0" animBg="1"/>
      <p:bldP spid="98329" grpId="0" animBg="1"/>
      <p:bldP spid="98330" grpId="0" animBg="1"/>
      <p:bldP spid="98338" grpId="0" autoUpdateAnimBg="0"/>
      <p:bldP spid="98348" grpId="0" animBg="1"/>
      <p:bldP spid="983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29799" name="Freeform 3"/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29797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29795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6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92171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29793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29791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2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29789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0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29787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8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92185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29785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6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29782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3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4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985838" y="1066800"/>
            <a:ext cx="4805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以存数指令为例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29780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1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29778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79" name="Freeform 40"/>
            <p:cNvSpPr>
              <a:spLocks/>
            </p:cNvSpPr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202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9715" name="Rectangle 43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4" name="Line 44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5" name="Line 45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29776" name="Line 47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7" name="Line 48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77"/>
          <p:cNvGrpSpPr>
            <a:grpSpLocks/>
          </p:cNvGrpSpPr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29721" name="Rectangle 109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29722" name="Rectangle 110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控制</a:t>
              </a:r>
            </a:p>
          </p:txBody>
        </p:sp>
        <p:sp>
          <p:nvSpPr>
            <p:cNvPr id="29723" name="Rectangle 111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单元</a:t>
              </a:r>
            </a:p>
          </p:txBody>
        </p:sp>
        <p:grpSp>
          <p:nvGrpSpPr>
            <p:cNvPr id="29724" name="Group 176"/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29725" name="Group 175"/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2976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9765" name="Group 165"/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2977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7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800"/>
                      <a:t>主存储器</a:t>
                    </a:r>
                  </a:p>
                </p:txBody>
              </p:sp>
            </p:grpSp>
            <p:grpSp>
              <p:nvGrpSpPr>
                <p:cNvPr id="29766" name="Group 174"/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2977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7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>
                        <a:latin typeface="Times New Roman" panose="02020603050405020304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2977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7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29767" name="Group 173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29768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69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2" y="1569"/>
                    <a:ext cx="9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3600"/>
                      <a:t>存储体</a:t>
                    </a:r>
                  </a:p>
                </p:txBody>
              </p:sp>
            </p:grpSp>
          </p:grpSp>
          <p:grpSp>
            <p:nvGrpSpPr>
              <p:cNvPr id="29726" name="Group 172"/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29732" name="Rectangle 127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33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>
                      <a:latin typeface="Times New Roman" panose="02020603050405020304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29734" name="Group 168"/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29752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29762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9763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2975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/>
                      <a:t>控制器</a:t>
                    </a:r>
                  </a:p>
                </p:txBody>
              </p:sp>
              <p:sp>
                <p:nvSpPr>
                  <p:cNvPr id="29754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2975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29760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9761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2975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57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8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9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29735" name="Group 171"/>
                <p:cNvGrpSpPr>
                  <a:grpSpLocks/>
                </p:cNvGrpSpPr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2973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37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/>
                      <a:t>运算器</a:t>
                    </a:r>
                  </a:p>
                </p:txBody>
              </p:sp>
              <p:sp>
                <p:nvSpPr>
                  <p:cNvPr id="29738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3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29740" name="Freeform 147"/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41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42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29743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4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297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4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latin typeface="Times New Roman" panose="02020603050405020304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29747" name="Freeform 154"/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8 h 313"/>
                      <a:gd name="T2" fmla="*/ 23 w 119"/>
                      <a:gd name="T3" fmla="*/ 78 h 313"/>
                      <a:gd name="T4" fmla="*/ 23 w 119"/>
                      <a:gd name="T5" fmla="*/ 316 h 313"/>
                      <a:gd name="T6" fmla="*/ 69 w 119"/>
                      <a:gd name="T7" fmla="*/ 316 h 313"/>
                      <a:gd name="T8" fmla="*/ 69 w 119"/>
                      <a:gd name="T9" fmla="*/ 78 h 313"/>
                      <a:gd name="T10" fmla="*/ 92 w 119"/>
                      <a:gd name="T11" fmla="*/ 78 h 313"/>
                      <a:gd name="T12" fmla="*/ 46 w 119"/>
                      <a:gd name="T13" fmla="*/ 0 h 313"/>
                      <a:gd name="T14" fmla="*/ 0 w 119"/>
                      <a:gd name="T15" fmla="*/ 78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48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49" name="Freeform 156"/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0" name="Freeform 157"/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1" name="Freeform 158"/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727" name="Group 170"/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29728" name="Group 169"/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2973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3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574"/>
                    <a:ext cx="243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100">
                        <a:latin typeface="Times New Roman" panose="02020603050405020304" pitchFamily="18" charset="0"/>
                      </a:rPr>
                      <a:t>I/O</a:t>
                    </a:r>
                    <a:endParaRPr lang="en-US" altLang="zh-CN" sz="4000"/>
                  </a:p>
                </p:txBody>
              </p:sp>
            </p:grpSp>
            <p:sp>
              <p:nvSpPr>
                <p:cNvPr id="29729" name="Rectangle 163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29720" name="Text Box 164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4</a:t>
            </a:r>
            <a:r>
              <a:rPr lang="zh-CN" altLang="en-US" sz="3600"/>
              <a:t>)主机完成一条指令的过程</a:t>
            </a:r>
          </a:p>
        </p:txBody>
      </p:sp>
    </p:spTree>
    <p:extLst>
      <p:ext uri="{BB962C8B-B14F-4D97-AF65-F5344CB8AC3E}">
        <p14:creationId xmlns:p14="http://schemas.microsoft.com/office/powerpoint/2010/main" val="13680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1" grpId="0" animBg="1"/>
      <p:bldP spid="92175" grpId="0" animBg="1"/>
      <p:bldP spid="92185" grpId="0" animBg="1"/>
      <p:bldP spid="92186" grpId="0" animBg="1"/>
      <p:bldP spid="92194" grpId="0" autoUpdateAnimBg="0"/>
      <p:bldP spid="92204" grpId="0" animBg="1"/>
      <p:bldP spid="922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6200" y="409575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5</a:t>
            </a:r>
            <a:r>
              <a:rPr lang="zh-CN" altLang="en-US" sz="3600"/>
              <a:t>) 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i="1">
                <a:latin typeface="Times New Roman" panose="02020603050405020304" pitchFamily="18" charset="0"/>
              </a:rPr>
              <a:t>x</a:t>
            </a:r>
            <a:r>
              <a:rPr lang="en-US" altLang="zh-CN" sz="3600" baseline="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i="1">
                <a:latin typeface="Times New Roman" panose="02020603050405020304" pitchFamily="18" charset="0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>
                <a:latin typeface="Times New Roman" panose="02020603050405020304" pitchFamily="18" charset="0"/>
              </a:rPr>
              <a:t>c </a:t>
            </a:r>
            <a:r>
              <a:rPr lang="zh-CN" altLang="en-US" sz="3600">
                <a:latin typeface="Times New Roman" panose="02020603050405020304" pitchFamily="18" charset="0"/>
              </a:rPr>
              <a:t>程序的运行</a:t>
            </a:r>
            <a:r>
              <a:rPr lang="zh-CN" altLang="en-US" sz="3600"/>
              <a:t>过程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将程序通过输入设备送至计算机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程序首地址</a:t>
            </a:r>
            <a:endParaRPr lang="en-US" altLang="zh-CN" sz="2800"/>
          </a:p>
        </p:txBody>
      </p:sp>
      <p:sp>
        <p:nvSpPr>
          <p:cNvPr id="60423" name="Freeform 7"/>
          <p:cNvSpPr>
            <a:spLocks/>
          </p:cNvSpPr>
          <p:nvPr/>
        </p:nvSpPr>
        <p:spPr bwMode="auto">
          <a:xfrm>
            <a:off x="2843213" y="2209800"/>
            <a:ext cx="585787" cy="1588"/>
          </a:xfrm>
          <a:custGeom>
            <a:avLst/>
            <a:gdLst>
              <a:gd name="T0" fmla="*/ 0 w 369"/>
              <a:gd name="T1" fmla="*/ 0 h 1"/>
              <a:gd name="T2" fmla="*/ 585787 w 369"/>
              <a:gd name="T3" fmla="*/ 1588 h 1"/>
              <a:gd name="T4" fmla="*/ 0 60000 65536"/>
              <a:gd name="T5" fmla="*/ 0 60000 65536"/>
              <a:gd name="T6" fmla="*/ 0 w 369"/>
              <a:gd name="T7" fmla="*/ 0 h 1"/>
              <a:gd name="T8" fmla="*/ 369 w 3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9" h="1">
                <a:moveTo>
                  <a:pt x="0" y="0"/>
                </a:moveTo>
                <a:lnTo>
                  <a:pt x="369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57200" y="5562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打印结果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57200" y="3733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分析指令</a:t>
            </a:r>
            <a:endParaRPr lang="en-US" altLang="zh-CN" sz="2800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57200" y="3124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取指令</a:t>
            </a:r>
            <a:endParaRPr lang="en-US" altLang="zh-CN" sz="2800"/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127125" y="5029200"/>
            <a:ext cx="611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…</a:t>
            </a:r>
            <a:endParaRPr lang="zh-CN" altLang="en-US" sz="2800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457200" y="6096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停机 </a:t>
            </a:r>
            <a:endParaRPr lang="en-US" altLang="zh-CN" sz="2800"/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57200" y="2514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启动程序运行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400800" y="3124200"/>
            <a:ext cx="2971800" cy="519113"/>
            <a:chOff x="4032" y="1968"/>
            <a:chExt cx="1872" cy="327"/>
          </a:xfrm>
        </p:grpSpPr>
        <p:sp>
          <p:nvSpPr>
            <p:cNvPr id="30757" name="Text Box 26"/>
            <p:cNvSpPr txBox="1">
              <a:spLocks noChangeArrowheads="1"/>
            </p:cNvSpPr>
            <p:nvPr/>
          </p:nvSpPr>
          <p:spPr bwMode="auto">
            <a:xfrm>
              <a:off x="4032" y="1968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,(PC</a:t>
              </a:r>
              <a:r>
                <a:rPr lang="en-US" altLang="zh-CN"/>
                <a:t> </a:t>
              </a:r>
              <a:r>
                <a:rPr lang="en-US" altLang="zh-CN" sz="2800"/>
                <a:t>)+</a:t>
              </a:r>
              <a:r>
                <a:rPr lang="en-US" altLang="zh-CN" sz="1000"/>
                <a:t> </a:t>
              </a:r>
              <a:r>
                <a:rPr lang="en-US" altLang="zh-CN" sz="2800"/>
                <a:t>1   PC</a:t>
              </a:r>
            </a:p>
          </p:txBody>
        </p:sp>
        <p:sp>
          <p:nvSpPr>
            <p:cNvPr id="30758" name="Line 27"/>
            <p:cNvSpPr>
              <a:spLocks noChangeShapeType="1"/>
            </p:cNvSpPr>
            <p:nvPr/>
          </p:nvSpPr>
          <p:spPr bwMode="auto">
            <a:xfrm>
              <a:off x="5040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57200" y="4343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执行指令             </a:t>
            </a:r>
            <a:r>
              <a:rPr lang="en-US" altLang="zh-CN" sz="2800"/>
              <a:t>             </a:t>
            </a:r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253365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2819400" y="3124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581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3886200" y="3124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434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4648200" y="3124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54102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5715000" y="3124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IR</a:t>
            </a:r>
            <a:endParaRPr lang="zh-CN" altLang="en-US" sz="2800"/>
          </a:p>
        </p:txBody>
      </p:sp>
      <p:sp>
        <p:nvSpPr>
          <p:cNvPr id="60471" name="Text Box 55"/>
          <p:cNvSpPr txBox="1">
            <a:spLocks noChangeArrowheads="1"/>
          </p:cNvSpPr>
          <p:nvPr/>
        </p:nvSpPr>
        <p:spPr bwMode="auto">
          <a:xfrm>
            <a:off x="1981200" y="3124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3886200" y="3733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CU</a:t>
            </a:r>
            <a:endParaRPr lang="zh-CN" altLang="en-US" sz="3200"/>
          </a:p>
        </p:txBody>
      </p:sp>
      <p:sp>
        <p:nvSpPr>
          <p:cNvPr id="60473" name="Text Box 57"/>
          <p:cNvSpPr txBox="1">
            <a:spLocks noChangeArrowheads="1"/>
          </p:cNvSpPr>
          <p:nvPr/>
        </p:nvSpPr>
        <p:spPr bwMode="auto">
          <a:xfrm>
            <a:off x="2362200" y="3733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OP(IR)</a:t>
            </a:r>
            <a:endParaRPr lang="zh-CN" altLang="en-US" sz="2800"/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2362200" y="4343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Ad(IR)</a:t>
            </a:r>
            <a:endParaRPr lang="zh-CN" altLang="en-US" sz="28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358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78" name="Text Box 62"/>
          <p:cNvSpPr txBox="1">
            <a:spLocks noChangeArrowheads="1"/>
          </p:cNvSpPr>
          <p:nvPr/>
        </p:nvSpPr>
        <p:spPr bwMode="auto">
          <a:xfrm>
            <a:off x="3886200" y="4343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648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79" name="Text Box 63"/>
          <p:cNvSpPr txBox="1">
            <a:spLocks noChangeArrowheads="1"/>
          </p:cNvSpPr>
          <p:nvPr/>
        </p:nvSpPr>
        <p:spPr bwMode="auto">
          <a:xfrm>
            <a:off x="5029200" y="4343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5410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80" name="Text Box 64"/>
          <p:cNvSpPr txBox="1">
            <a:spLocks noChangeArrowheads="1"/>
          </p:cNvSpPr>
          <p:nvPr/>
        </p:nvSpPr>
        <p:spPr bwMode="auto">
          <a:xfrm>
            <a:off x="5715000" y="434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4770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81" name="Text Box 65"/>
          <p:cNvSpPr txBox="1">
            <a:spLocks noChangeArrowheads="1"/>
          </p:cNvSpPr>
          <p:nvPr/>
        </p:nvSpPr>
        <p:spPr bwMode="auto">
          <a:xfrm>
            <a:off x="6781800" y="4343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ACC</a:t>
            </a:r>
            <a:endParaRPr lang="zh-CN" altLang="en-US" sz="2800"/>
          </a:p>
        </p:txBody>
      </p:sp>
      <p:sp>
        <p:nvSpPr>
          <p:cNvPr id="60486" name="Text Box 70"/>
          <p:cNvSpPr txBox="1">
            <a:spLocks noChangeArrowheads="1"/>
          </p:cNvSpPr>
          <p:nvPr/>
        </p:nvSpPr>
        <p:spPr bwMode="auto">
          <a:xfrm>
            <a:off x="3505200" y="1905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14350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1" grpId="0" autoUpdateAnimBg="0"/>
      <p:bldP spid="60423" grpId="0" animBg="1"/>
      <p:bldP spid="60424" grpId="0" autoUpdateAnimBg="0"/>
      <p:bldP spid="60430" grpId="0" autoUpdateAnimBg="0"/>
      <p:bldP spid="60425" grpId="0" autoUpdateAnimBg="0"/>
      <p:bldP spid="60438" grpId="0" autoUpdateAnimBg="0"/>
      <p:bldP spid="60439" grpId="0" autoUpdateAnimBg="0"/>
      <p:bldP spid="60440" grpId="0" autoUpdateAnimBg="0"/>
      <p:bldP spid="60433" grpId="0" autoUpdateAnimBg="0"/>
      <p:bldP spid="60436" grpId="0" animBg="1"/>
      <p:bldP spid="60462" grpId="0" autoUpdateAnimBg="0"/>
      <p:bldP spid="60427" grpId="0" animBg="1"/>
      <p:bldP spid="60463" grpId="0" autoUpdateAnimBg="0"/>
      <p:bldP spid="60428" grpId="0" animBg="1"/>
      <p:bldP spid="60464" grpId="0" autoUpdateAnimBg="0"/>
      <p:bldP spid="60429" grpId="0" animBg="1"/>
      <p:bldP spid="60465" grpId="0" autoUpdateAnimBg="0"/>
      <p:bldP spid="60471" grpId="0" autoUpdateAnimBg="0"/>
      <p:bldP spid="60432" grpId="0" animBg="1"/>
      <p:bldP spid="60472" grpId="0" autoUpdateAnimBg="0"/>
      <p:bldP spid="60473" grpId="0" autoUpdateAnimBg="0"/>
      <p:bldP spid="60477" grpId="0" autoUpdateAnimBg="0"/>
      <p:bldP spid="60434" grpId="0" animBg="1"/>
      <p:bldP spid="60478" grpId="0" autoUpdateAnimBg="0"/>
      <p:bldP spid="60435" grpId="0" animBg="1"/>
      <p:bldP spid="60479" grpId="0" autoUpdateAnimBg="0"/>
      <p:bldP spid="60449" grpId="0" animBg="1"/>
      <p:bldP spid="60480" grpId="0" autoUpdateAnimBg="0"/>
      <p:bldP spid="60437" grpId="0" animBg="1"/>
      <p:bldP spid="60481" grpId="0" autoUpdateAnimBg="0"/>
      <p:bldP spid="604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38996" cy="50622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课程内容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68130094"/>
              </p:ext>
            </p:extLst>
          </p:nvPr>
        </p:nvGraphicFramePr>
        <p:xfrm>
          <a:off x="611560" y="1124744"/>
          <a:ext cx="403244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756413"/>
              </p:ext>
            </p:extLst>
          </p:nvPr>
        </p:nvGraphicFramePr>
        <p:xfrm>
          <a:off x="4788024" y="1124744"/>
          <a:ext cx="36004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86241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1.3 计算机硬件的主要技术指标</a:t>
            </a:r>
            <a:endParaRPr lang="en-US" altLang="zh-CN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36538" y="1450975"/>
            <a:ext cx="2735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</a:t>
            </a:r>
            <a:r>
              <a:rPr lang="zh-CN" altLang="en-US" sz="3200"/>
              <a:t>.机器字长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01613" y="4057650"/>
            <a:ext cx="2922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</a:t>
            </a:r>
            <a:r>
              <a:rPr lang="zh-CN" altLang="en-US" sz="3200"/>
              <a:t>.运算速度</a:t>
            </a:r>
          </a:p>
        </p:txBody>
      </p:sp>
      <p:sp>
        <p:nvSpPr>
          <p:cNvPr id="16456" name="AutoShape 72"/>
          <p:cNvSpPr>
            <a:spLocks/>
          </p:cNvSpPr>
          <p:nvPr/>
        </p:nvSpPr>
        <p:spPr bwMode="auto">
          <a:xfrm>
            <a:off x="2438400" y="2971800"/>
            <a:ext cx="228600" cy="3124200"/>
          </a:xfrm>
          <a:prstGeom prst="leftBrace">
            <a:avLst>
              <a:gd name="adj1" fmla="val 113889"/>
              <a:gd name="adj2" fmla="val 4547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62" name="Text Box 78"/>
          <p:cNvSpPr txBox="1">
            <a:spLocks noChangeArrowheads="1"/>
          </p:cNvSpPr>
          <p:nvPr/>
        </p:nvSpPr>
        <p:spPr bwMode="auto">
          <a:xfrm>
            <a:off x="2667000" y="1347788"/>
            <a:ext cx="57578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CPU</a:t>
            </a:r>
            <a:r>
              <a:rPr lang="en-US" altLang="zh-CN" sz="1400"/>
              <a:t> </a:t>
            </a:r>
            <a:r>
              <a:rPr lang="zh-CN" altLang="en-US" sz="2800"/>
              <a:t>一次能处理数据的位数</a:t>
            </a:r>
          </a:p>
          <a:p>
            <a:pPr eaLnBrk="1" hangingPunct="1"/>
            <a:r>
              <a:rPr lang="zh-CN" altLang="en-US" sz="2800"/>
              <a:t>与</a:t>
            </a:r>
            <a:r>
              <a:rPr lang="zh-CN" altLang="en-US" sz="1400"/>
              <a:t> </a:t>
            </a:r>
            <a:r>
              <a:rPr lang="en-US" altLang="zh-CN" sz="2800"/>
              <a:t>CPU</a:t>
            </a:r>
            <a:r>
              <a:rPr lang="en-US" altLang="zh-CN" sz="1400"/>
              <a:t> </a:t>
            </a:r>
            <a:r>
              <a:rPr lang="zh-CN" altLang="en-US" sz="2800"/>
              <a:t>中的</a:t>
            </a:r>
            <a:r>
              <a:rPr lang="zh-CN" altLang="en-US" sz="1400"/>
              <a:t> </a:t>
            </a:r>
            <a:r>
              <a:rPr lang="zh-CN" altLang="en-US" sz="2800">
                <a:solidFill>
                  <a:schemeClr val="folHlink"/>
                </a:solidFill>
              </a:rPr>
              <a:t>寄存器位数</a:t>
            </a:r>
            <a:r>
              <a:rPr lang="zh-CN" altLang="en-US" sz="1400">
                <a:solidFill>
                  <a:schemeClr val="folHlink"/>
                </a:solidFill>
              </a:rPr>
              <a:t> </a:t>
            </a:r>
            <a:r>
              <a:rPr lang="zh-CN" altLang="en-US" sz="2800"/>
              <a:t>有关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2667000" y="3162300"/>
            <a:ext cx="4170363" cy="936625"/>
            <a:chOff x="1776" y="1992"/>
            <a:chExt cx="2627" cy="590"/>
          </a:xfrm>
        </p:grpSpPr>
        <p:grpSp>
          <p:nvGrpSpPr>
            <p:cNvPr id="31762" name="Group 97"/>
            <p:cNvGrpSpPr>
              <a:grpSpLocks/>
            </p:cNvGrpSpPr>
            <p:nvPr/>
          </p:nvGrpSpPr>
          <p:grpSpPr bwMode="auto">
            <a:xfrm>
              <a:off x="2880" y="1992"/>
              <a:ext cx="1523" cy="590"/>
              <a:chOff x="2880" y="1992"/>
              <a:chExt cx="1523" cy="590"/>
            </a:xfrm>
          </p:grpSpPr>
          <p:grpSp>
            <p:nvGrpSpPr>
              <p:cNvPr id="31764" name="Group 96"/>
              <p:cNvGrpSpPr>
                <a:grpSpLocks/>
              </p:cNvGrpSpPr>
              <p:nvPr/>
            </p:nvGrpSpPr>
            <p:grpSpPr bwMode="auto">
              <a:xfrm>
                <a:off x="2880" y="1992"/>
                <a:ext cx="1523" cy="590"/>
                <a:chOff x="2880" y="1992"/>
                <a:chExt cx="1523" cy="590"/>
              </a:xfrm>
            </p:grpSpPr>
            <p:sp>
              <p:nvSpPr>
                <p:cNvPr id="31766" name="Rectangle 56"/>
                <p:cNvSpPr>
                  <a:spLocks noChangeArrowheads="1"/>
                </p:cNvSpPr>
                <p:nvPr/>
              </p:nvSpPr>
              <p:spPr bwMode="auto">
                <a:xfrm>
                  <a:off x="3271" y="2128"/>
                  <a:ext cx="384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3200">
                      <a:latin typeface="Symbol" panose="05050102010706020507" pitchFamily="18" charset="2"/>
                    </a:rPr>
                    <a:t>=</a:t>
                  </a:r>
                  <a:endParaRPr lang="zh-CN" altLang="en-US" sz="3200"/>
                </a:p>
              </p:txBody>
            </p:sp>
            <p:sp>
              <p:nvSpPr>
                <p:cNvPr id="31767" name="Rectangle 58"/>
                <p:cNvSpPr>
                  <a:spLocks noChangeArrowheads="1"/>
                </p:cNvSpPr>
                <p:nvPr/>
              </p:nvSpPr>
              <p:spPr bwMode="auto">
                <a:xfrm>
                  <a:off x="3570" y="1992"/>
                  <a:ext cx="107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4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400" i="1"/>
                </a:p>
              </p:txBody>
            </p:sp>
            <p:sp>
              <p:nvSpPr>
                <p:cNvPr id="31768" name="Rectangle 60"/>
                <p:cNvSpPr>
                  <a:spLocks noChangeArrowheads="1"/>
                </p:cNvSpPr>
                <p:nvPr/>
              </p:nvSpPr>
              <p:spPr bwMode="auto">
                <a:xfrm>
                  <a:off x="3489" y="2352"/>
                  <a:ext cx="598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sz="2400">
                      <a:latin typeface="Symbol" panose="05050102010706020507" pitchFamily="18" charset="2"/>
                    </a:rPr>
                    <a:t>=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69" name="Rectangle 65"/>
                <p:cNvSpPr>
                  <a:spLocks noChangeArrowheads="1"/>
                </p:cNvSpPr>
                <p:nvPr/>
              </p:nvSpPr>
              <p:spPr bwMode="auto">
                <a:xfrm>
                  <a:off x="3799" y="2145"/>
                  <a:ext cx="604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3200" i="1" baseline="-300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3200" baseline="-30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32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3200" i="1" baseline="-30000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2880" y="2145"/>
                  <a:ext cx="583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800" baseline="-30000">
                      <a:latin typeface="Times New Roman" panose="02020603050405020304" pitchFamily="18" charset="0"/>
                    </a:rPr>
                    <a:t>M</a:t>
                  </a:r>
                </a:p>
              </p:txBody>
            </p:sp>
          </p:grpSp>
          <p:sp>
            <p:nvSpPr>
              <p:cNvPr id="31765" name="Rectangle 55"/>
              <p:cNvSpPr>
                <a:spLocks noChangeArrowheads="1"/>
              </p:cNvSpPr>
              <p:nvPr/>
            </p:nvSpPr>
            <p:spPr bwMode="auto">
              <a:xfrm>
                <a:off x="3497" y="2150"/>
                <a:ext cx="25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>
                    <a:latin typeface="Symbol" panose="05050102010706020507" pitchFamily="18" charset="2"/>
                  </a:rPr>
                  <a:t>∑</a:t>
                </a:r>
                <a:endParaRPr lang="zh-CN" altLang="en-US" sz="3200"/>
              </a:p>
            </p:txBody>
          </p:sp>
        </p:grpSp>
        <p:sp>
          <p:nvSpPr>
            <p:cNvPr id="31763" name="Text Box 79"/>
            <p:cNvSpPr txBox="1">
              <a:spLocks noChangeArrowheads="1"/>
            </p:cNvSpPr>
            <p:nvPr/>
          </p:nvSpPr>
          <p:spPr bwMode="auto">
            <a:xfrm>
              <a:off x="1776" y="2141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吉普森法</a:t>
              </a:r>
            </a:p>
          </p:txBody>
        </p:sp>
      </p:grp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2667000" y="2667000"/>
            <a:ext cx="226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主频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2686050" y="4130675"/>
            <a:ext cx="5924550" cy="579438"/>
            <a:chOff x="1692" y="2602"/>
            <a:chExt cx="3732" cy="365"/>
          </a:xfrm>
        </p:grpSpPr>
        <p:sp>
          <p:nvSpPr>
            <p:cNvPr id="31760" name="Text Box 69"/>
            <p:cNvSpPr txBox="1">
              <a:spLocks noChangeArrowheads="1"/>
            </p:cNvSpPr>
            <p:nvPr/>
          </p:nvSpPr>
          <p:spPr bwMode="auto">
            <a:xfrm>
              <a:off x="2618" y="2617"/>
              <a:ext cx="28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每秒执行百万条指令</a:t>
              </a:r>
            </a:p>
          </p:txBody>
        </p:sp>
        <p:sp>
          <p:nvSpPr>
            <p:cNvPr id="31761" name="Text Box 85"/>
            <p:cNvSpPr txBox="1">
              <a:spLocks noChangeArrowheads="1"/>
            </p:cNvSpPr>
            <p:nvPr/>
          </p:nvSpPr>
          <p:spPr bwMode="auto">
            <a:xfrm>
              <a:off x="1692" y="2602"/>
              <a:ext cx="8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MIPS</a:t>
              </a:r>
              <a:endParaRPr lang="zh-CN" altLang="en-US" sz="3200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2687638" y="4922838"/>
            <a:ext cx="6315075" cy="598487"/>
            <a:chOff x="1800" y="3129"/>
            <a:chExt cx="3978" cy="377"/>
          </a:xfrm>
        </p:grpSpPr>
        <p:sp>
          <p:nvSpPr>
            <p:cNvPr id="31758" name="Text Box 70"/>
            <p:cNvSpPr txBox="1">
              <a:spLocks noChangeArrowheads="1"/>
            </p:cNvSpPr>
            <p:nvPr/>
          </p:nvSpPr>
          <p:spPr bwMode="auto">
            <a:xfrm>
              <a:off x="2724" y="3129"/>
              <a:ext cx="30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执行一条指令所需时钟周期数</a:t>
              </a:r>
            </a:p>
          </p:txBody>
        </p:sp>
        <p:sp>
          <p:nvSpPr>
            <p:cNvPr id="31759" name="Text Box 86"/>
            <p:cNvSpPr txBox="1">
              <a:spLocks noChangeArrowheads="1"/>
            </p:cNvSpPr>
            <p:nvPr/>
          </p:nvSpPr>
          <p:spPr bwMode="auto">
            <a:xfrm>
              <a:off x="1800" y="3141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CPI</a:t>
              </a:r>
              <a:endParaRPr lang="zh-CN" altLang="en-US" sz="3200"/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2686050" y="5735638"/>
            <a:ext cx="5695950" cy="588962"/>
            <a:chOff x="1692" y="3613"/>
            <a:chExt cx="3588" cy="371"/>
          </a:xfrm>
        </p:grpSpPr>
        <p:sp>
          <p:nvSpPr>
            <p:cNvPr id="31756" name="Text Box 71"/>
            <p:cNvSpPr txBox="1">
              <a:spLocks noChangeArrowheads="1"/>
            </p:cNvSpPr>
            <p:nvPr/>
          </p:nvSpPr>
          <p:spPr bwMode="auto">
            <a:xfrm>
              <a:off x="2610" y="3657"/>
              <a:ext cx="26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每秒浮点运算次数</a:t>
              </a:r>
            </a:p>
          </p:txBody>
        </p:sp>
        <p:sp>
          <p:nvSpPr>
            <p:cNvPr id="31757" name="Text Box 87"/>
            <p:cNvSpPr txBox="1">
              <a:spLocks noChangeArrowheads="1"/>
            </p:cNvSpPr>
            <p:nvPr/>
          </p:nvSpPr>
          <p:spPr bwMode="auto">
            <a:xfrm>
              <a:off x="1692" y="3613"/>
              <a:ext cx="10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FLOPS</a:t>
              </a:r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79774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3" grpId="0" autoUpdateAnimBg="0"/>
      <p:bldP spid="16456" grpId="0" animBg="1"/>
      <p:bldP spid="16462" grpId="0" autoUpdateAnimBg="0"/>
      <p:bldP spid="164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594225" y="4821238"/>
            <a:ext cx="2597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en-US" altLang="zh-CN" sz="2800" baseline="40000">
                <a:latin typeface="Times New Roman" panose="02020603050405020304" pitchFamily="18" charset="0"/>
              </a:rPr>
              <a:t>21</a:t>
            </a:r>
            <a:r>
              <a:rPr lang="en-US" altLang="zh-CN" sz="2800" baseline="30000">
                <a:latin typeface="Times New Roman" panose="02020603050405020304" pitchFamily="18" charset="0"/>
              </a:rPr>
              <a:t>  </a:t>
            </a:r>
            <a:r>
              <a:rPr lang="zh-CN" altLang="en-US" sz="2800"/>
              <a:t>=</a:t>
            </a:r>
            <a:r>
              <a:rPr lang="zh-CN" altLang="en-US" sz="1000"/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256</a:t>
            </a:r>
            <a:r>
              <a:rPr lang="en-US" altLang="zh-CN" sz="2800">
                <a:latin typeface="Times New Roman" panose="02020603050405020304" pitchFamily="18" charset="0"/>
              </a:rPr>
              <a:t>KB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4267200"/>
            <a:ext cx="3505200" cy="585788"/>
            <a:chOff x="2304" y="2688"/>
            <a:chExt cx="2208" cy="369"/>
          </a:xfrm>
        </p:grpSpPr>
        <p:sp>
          <p:nvSpPr>
            <p:cNvPr id="32796" name="Text Box 4"/>
            <p:cNvSpPr txBox="1">
              <a:spLocks noChangeArrowheads="1"/>
            </p:cNvSpPr>
            <p:nvPr/>
          </p:nvSpPr>
          <p:spPr bwMode="auto">
            <a:xfrm>
              <a:off x="2894" y="2730"/>
              <a:ext cx="16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r>
                <a:rPr lang="en-US" altLang="zh-CN" sz="2800" baseline="40000">
                  <a:latin typeface="Times New Roman" panose="02020603050405020304" pitchFamily="18" charset="0"/>
                </a:rPr>
                <a:t>13  </a:t>
              </a:r>
              <a:r>
                <a:rPr lang="zh-CN" altLang="en-US" sz="2800"/>
                <a:t>=</a:t>
              </a:r>
              <a:r>
                <a:rPr lang="zh-CN" altLang="en-US" sz="1000"/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KB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2797" name="Text Box 5"/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如</a:t>
              </a:r>
              <a:r>
                <a:rPr lang="zh-CN" altLang="en-US" sz="3200"/>
                <a:t>：</a:t>
              </a:r>
            </a:p>
          </p:txBody>
        </p:sp>
      </p:grp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74663" y="609600"/>
            <a:ext cx="3182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</a:t>
            </a:r>
            <a:r>
              <a:rPr lang="zh-CN" altLang="en-US" sz="3200"/>
              <a:t>.存储容量</a:t>
            </a:r>
          </a:p>
        </p:txBody>
      </p:sp>
      <p:sp>
        <p:nvSpPr>
          <p:cNvPr id="103431" name="AutoShape 7"/>
          <p:cNvSpPr>
            <a:spLocks/>
          </p:cNvSpPr>
          <p:nvPr/>
        </p:nvSpPr>
        <p:spPr bwMode="auto">
          <a:xfrm>
            <a:off x="457200" y="30480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62000" y="2719388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主存容量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62000" y="5507038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辅存容量</a:t>
            </a:r>
          </a:p>
        </p:txBody>
      </p:sp>
      <p:sp>
        <p:nvSpPr>
          <p:cNvPr id="103434" name="AutoShape 10"/>
          <p:cNvSpPr>
            <a:spLocks/>
          </p:cNvSpPr>
          <p:nvPr/>
        </p:nvSpPr>
        <p:spPr bwMode="auto">
          <a:xfrm>
            <a:off x="2667000" y="184785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3048000" y="15763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存储单元个数</a:t>
            </a:r>
            <a:r>
              <a:rPr lang="zh-CN" altLang="en-US" sz="900"/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/>
              <a:t>存储字长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048000" y="3840163"/>
            <a:ext cx="1677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字节数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3048000" y="55086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字节数    </a:t>
            </a:r>
            <a:r>
              <a:rPr lang="zh-CN" altLang="en-US" sz="2800">
                <a:latin typeface="Times New Roman" panose="02020603050405020304" pitchFamily="18" charset="0"/>
              </a:rPr>
              <a:t>80</a:t>
            </a:r>
            <a:r>
              <a:rPr lang="en-US" altLang="zh-CN" sz="2800">
                <a:latin typeface="Times New Roman" panose="02020603050405020304" pitchFamily="18" charset="0"/>
              </a:rPr>
              <a:t>GB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3589338" y="2133600"/>
            <a:ext cx="524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如：</a:t>
            </a:r>
            <a:r>
              <a:rPr lang="en-US" altLang="zh-CN" sz="2800"/>
              <a:t>MAR   MDR     </a:t>
            </a:r>
            <a:r>
              <a:rPr lang="zh-CN" altLang="en-US" sz="2800"/>
              <a:t>容量</a:t>
            </a:r>
            <a:endParaRPr lang="en-US" altLang="zh-CN" sz="2800"/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4267200" y="2590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10</a:t>
            </a:r>
            <a:r>
              <a:rPr lang="zh-CN" altLang="en-US" sz="2800"/>
              <a:t>     </a:t>
            </a:r>
            <a:r>
              <a:rPr lang="zh-CN" altLang="en-US" sz="2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4267200" y="30702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16</a:t>
            </a:r>
            <a:r>
              <a:rPr lang="zh-CN" altLang="en-US" sz="2800"/>
              <a:t>    </a:t>
            </a:r>
            <a:r>
              <a:rPr lang="zh-CN" altLang="en-US" sz="800"/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3048000" y="6096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存放二进制信息的总数量</a:t>
            </a:r>
          </a:p>
        </p:txBody>
      </p:sp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1.3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781800" y="3733800"/>
            <a:ext cx="1981200" cy="457200"/>
            <a:chOff x="4272" y="2352"/>
            <a:chExt cx="1248" cy="288"/>
          </a:xfrm>
        </p:grpSpPr>
        <p:sp>
          <p:nvSpPr>
            <p:cNvPr id="32794" name="AutoShape 20"/>
            <p:cNvSpPr>
              <a:spLocks noChangeArrowheads="1"/>
            </p:cNvSpPr>
            <p:nvPr/>
          </p:nvSpPr>
          <p:spPr bwMode="auto">
            <a:xfrm>
              <a:off x="4272" y="2352"/>
              <a:ext cx="912" cy="288"/>
            </a:xfrm>
            <a:prstGeom prst="wedgeRoundRectCallout">
              <a:avLst>
                <a:gd name="adj1" fmla="val -32894"/>
                <a:gd name="adj2" fmla="val -96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32795" name="Text Box 21"/>
            <p:cNvSpPr txBox="1">
              <a:spLocks noChangeArrowheads="1"/>
            </p:cNvSpPr>
            <p:nvPr/>
          </p:nvSpPr>
          <p:spPr bwMode="auto">
            <a:xfrm>
              <a:off x="4320" y="2352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K = 2</a:t>
              </a:r>
              <a:r>
                <a:rPr lang="en-US" altLang="zh-CN" sz="2000" baseline="40000">
                  <a:latin typeface="Times New Roman" panose="02020603050405020304" pitchFamily="18" charset="0"/>
                </a:rPr>
                <a:t>10</a:t>
              </a:r>
              <a:endParaRPr lang="zh-CN" altLang="en-US" sz="2000" baseline="4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781800" y="4419600"/>
            <a:ext cx="2438400" cy="457200"/>
            <a:chOff x="4224" y="2880"/>
            <a:chExt cx="1536" cy="288"/>
          </a:xfrm>
        </p:grpSpPr>
        <p:sp>
          <p:nvSpPr>
            <p:cNvPr id="32792" name="Text Box 23"/>
            <p:cNvSpPr txBox="1">
              <a:spLocks noChangeArrowheads="1"/>
            </p:cNvSpPr>
            <p:nvPr/>
          </p:nvSpPr>
          <p:spPr bwMode="auto">
            <a:xfrm>
              <a:off x="4272" y="288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Byte = 2</a:t>
              </a:r>
              <a:r>
                <a:rPr lang="en-US" altLang="zh-CN" sz="2000" baseline="40000">
                  <a:latin typeface="Times New Roman" panose="02020603050405020304" pitchFamily="18" charset="0"/>
                </a:rPr>
                <a:t>3</a:t>
              </a:r>
              <a:endParaRPr lang="zh-CN" altLang="en-US" sz="2000" baseline="40000">
                <a:latin typeface="Times New Roman" panose="02020603050405020304" pitchFamily="18" charset="0"/>
              </a:endParaRPr>
            </a:p>
          </p:txBody>
        </p:sp>
        <p:sp>
          <p:nvSpPr>
            <p:cNvPr id="32793" name="AutoShape 24"/>
            <p:cNvSpPr>
              <a:spLocks noChangeArrowheads="1"/>
            </p:cNvSpPr>
            <p:nvPr/>
          </p:nvSpPr>
          <p:spPr bwMode="auto">
            <a:xfrm>
              <a:off x="4224" y="2880"/>
              <a:ext cx="1008" cy="288"/>
            </a:xfrm>
            <a:prstGeom prst="wedgeRoundRectCallout">
              <a:avLst>
                <a:gd name="adj1" fmla="val -79764"/>
                <a:gd name="adj2" fmla="val 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867400" y="6096000"/>
            <a:ext cx="2057400" cy="457200"/>
            <a:chOff x="3552" y="3888"/>
            <a:chExt cx="1296" cy="288"/>
          </a:xfrm>
        </p:grpSpPr>
        <p:sp>
          <p:nvSpPr>
            <p:cNvPr id="32790" name="AutoShape 26"/>
            <p:cNvSpPr>
              <a:spLocks noChangeArrowheads="1"/>
            </p:cNvSpPr>
            <p:nvPr/>
          </p:nvSpPr>
          <p:spPr bwMode="auto">
            <a:xfrm>
              <a:off x="3552" y="3888"/>
              <a:ext cx="912" cy="288"/>
            </a:xfrm>
            <a:prstGeom prst="wedgeRoundRectCallout">
              <a:avLst>
                <a:gd name="adj1" fmla="val -72370"/>
                <a:gd name="adj2" fmla="val -71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32791" name="Text Box 27"/>
            <p:cNvSpPr txBox="1">
              <a:spLocks noChangeArrowheads="1"/>
            </p:cNvSpPr>
            <p:nvPr/>
          </p:nvSpPr>
          <p:spPr bwMode="auto">
            <a:xfrm>
              <a:off x="3648" y="388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G = 2</a:t>
              </a:r>
              <a:r>
                <a:rPr lang="en-US" altLang="zh-CN" sz="2000" baseline="40000">
                  <a:latin typeface="Times New Roman" panose="02020603050405020304" pitchFamily="18" charset="0"/>
                </a:rPr>
                <a:t>30</a:t>
              </a:r>
              <a:endParaRPr lang="zh-CN" altLang="en-US" sz="2000" baseline="4000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6580188" y="2590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6400800" y="30702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64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32</a:t>
            </a:r>
            <a:r>
              <a:rPr lang="zh-CN" altLang="en-US" sz="2800">
                <a:latin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3173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31" grpId="0" animBg="1"/>
      <p:bldP spid="103432" grpId="0" autoUpdateAnimBg="0"/>
      <p:bldP spid="103433" grpId="0" autoUpdateAnimBg="0"/>
      <p:bldP spid="103434" grpId="0" animBg="1"/>
      <p:bldP spid="103435" grpId="0" autoUpdateAnimBg="0"/>
      <p:bldP spid="103436" grpId="0" autoUpdateAnimBg="0"/>
      <p:bldP spid="103437" grpId="0" autoUpdateAnimBg="0"/>
      <p:bldP spid="103438" grpId="0" autoUpdateAnimBg="0"/>
      <p:bldP spid="103439" grpId="0" autoUpdateAnimBg="0"/>
      <p:bldP spid="103440" grpId="0" autoUpdateAnimBg="0"/>
      <p:bldP spid="103441" grpId="0" autoUpdateAnimBg="0"/>
      <p:bldP spid="103452" grpId="0" autoUpdateAnimBg="0"/>
      <p:bldP spid="10345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651625" y="1889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第一篇 概论</a:t>
            </a:r>
            <a:endParaRPr lang="en-US" altLang="zh-CN" sz="28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1.4 本书结构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3797" name="Group 77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33854" name="Rectangle 7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5" name="Rectangle 10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6" name="Rectangle 13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7" name="Rectangle 16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8" name="Rectangle 18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798" name="Group 79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33849" name="Rectangle 22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0" name="Rectangle 27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1" name="Rectangle 30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2" name="Rectangle 33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3" name="Rectangle 3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33835" name="Rectangle 23"/>
            <p:cNvSpPr>
              <a:spLocks noChangeArrowheads="1"/>
            </p:cNvSpPr>
            <p:nvPr/>
          </p:nvSpPr>
          <p:spPr bwMode="auto">
            <a:xfrm>
              <a:off x="1121" y="3307"/>
              <a:ext cx="8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内部</a:t>
              </a:r>
            </a:p>
          </p:txBody>
        </p:sp>
        <p:grpSp>
          <p:nvGrpSpPr>
            <p:cNvPr id="33836" name="Group 96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33837" name="Oval 21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8" name="Rectangle 25"/>
              <p:cNvSpPr>
                <a:spLocks noChangeArrowheads="1"/>
              </p:cNvSpPr>
              <p:nvPr/>
            </p:nvSpPr>
            <p:spPr bwMode="auto">
              <a:xfrm>
                <a:off x="1121" y="3482"/>
                <a:ext cx="6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互连</a:t>
                </a:r>
              </a:p>
            </p:txBody>
          </p:sp>
          <p:sp>
            <p:nvSpPr>
              <p:cNvPr id="33839" name="Oval 26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40" name="Rectangle 28"/>
              <p:cNvSpPr>
                <a:spLocks noChangeArrowheads="1"/>
              </p:cNvSpPr>
              <p:nvPr/>
            </p:nvSpPr>
            <p:spPr bwMode="auto">
              <a:xfrm>
                <a:off x="665" y="2928"/>
                <a:ext cx="54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</a:rPr>
                  <a:t>ALU</a:t>
                </a:r>
                <a:endParaRPr lang="en-US" altLang="zh-CN" sz="3200"/>
              </a:p>
            </p:txBody>
          </p:sp>
          <p:sp>
            <p:nvSpPr>
              <p:cNvPr id="33841" name="Oval 29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42" name="Rectangle 31"/>
              <p:cNvSpPr>
                <a:spLocks noChangeArrowheads="1"/>
              </p:cNvSpPr>
              <p:nvPr/>
            </p:nvSpPr>
            <p:spPr bwMode="auto">
              <a:xfrm>
                <a:off x="1462" y="2928"/>
                <a:ext cx="37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</a:rPr>
                  <a:t>CU</a:t>
                </a:r>
                <a:endParaRPr lang="en-US" altLang="zh-CN" sz="3200"/>
              </a:p>
            </p:txBody>
          </p:sp>
          <p:sp>
            <p:nvSpPr>
              <p:cNvPr id="33843" name="Oval 32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44" name="Rectangle 34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33845" name="Rectangle 36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/>
                  <a:t>中央处理单元</a:t>
                </a:r>
              </a:p>
            </p:txBody>
          </p:sp>
          <p:sp>
            <p:nvSpPr>
              <p:cNvPr id="33846" name="Oval 37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47" name="Line 52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8" name="Line 53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3800" name="Group 78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2" name="Rectangle 4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3" name="Rectangle 47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4" name="Rectangle 50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2433638" y="4095750"/>
            <a:ext cx="4953000" cy="2762250"/>
            <a:chOff x="1533" y="2580"/>
            <a:chExt cx="3120" cy="1740"/>
          </a:xfrm>
        </p:grpSpPr>
        <p:sp>
          <p:nvSpPr>
            <p:cNvPr id="33819" name="Rectangle 41"/>
            <p:cNvSpPr>
              <a:spLocks noChangeArrowheads="1"/>
            </p:cNvSpPr>
            <p:nvPr/>
          </p:nvSpPr>
          <p:spPr bwMode="auto">
            <a:xfrm>
              <a:off x="3935" y="3168"/>
              <a:ext cx="5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寄存器</a:t>
              </a:r>
            </a:p>
          </p:txBody>
        </p:sp>
        <p:grpSp>
          <p:nvGrpSpPr>
            <p:cNvPr id="33820" name="Group 98"/>
            <p:cNvGrpSpPr>
              <a:grpSpLocks/>
            </p:cNvGrpSpPr>
            <p:nvPr/>
          </p:nvGrpSpPr>
          <p:grpSpPr bwMode="auto">
            <a:xfrm>
              <a:off x="1533" y="2580"/>
              <a:ext cx="3120" cy="1740"/>
              <a:chOff x="1533" y="2580"/>
              <a:chExt cx="3120" cy="1740"/>
            </a:xfrm>
          </p:grpSpPr>
          <p:sp>
            <p:nvSpPr>
              <p:cNvPr id="33821" name="Oval 38"/>
              <p:cNvSpPr>
                <a:spLocks noChangeArrowheads="1"/>
              </p:cNvSpPr>
              <p:nvPr/>
            </p:nvSpPr>
            <p:spPr bwMode="auto">
              <a:xfrm>
                <a:off x="3766" y="3036"/>
                <a:ext cx="824" cy="74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2" name="Rectangle 42"/>
              <p:cNvSpPr>
                <a:spLocks noChangeArrowheads="1"/>
              </p:cNvSpPr>
              <p:nvPr/>
            </p:nvSpPr>
            <p:spPr bwMode="auto">
              <a:xfrm>
                <a:off x="3937" y="3408"/>
                <a:ext cx="57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解码器</a:t>
                </a:r>
              </a:p>
            </p:txBody>
          </p:sp>
          <p:sp>
            <p:nvSpPr>
              <p:cNvPr id="33823" name="Rectangle 44"/>
              <p:cNvSpPr>
                <a:spLocks noChangeArrowheads="1"/>
              </p:cNvSpPr>
              <p:nvPr/>
            </p:nvSpPr>
            <p:spPr bwMode="auto">
              <a:xfrm>
                <a:off x="3411" y="2602"/>
                <a:ext cx="8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/>
                  <a:t>控制单元</a:t>
                </a:r>
              </a:p>
            </p:txBody>
          </p:sp>
          <p:sp>
            <p:nvSpPr>
              <p:cNvPr id="33824" name="Oval 45"/>
              <p:cNvSpPr>
                <a:spLocks noChangeArrowheads="1"/>
              </p:cNvSpPr>
              <p:nvPr/>
            </p:nvSpPr>
            <p:spPr bwMode="auto">
              <a:xfrm>
                <a:off x="2731" y="2580"/>
                <a:ext cx="1922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5" name="Oval 46"/>
              <p:cNvSpPr>
                <a:spLocks noChangeArrowheads="1"/>
              </p:cNvSpPr>
              <p:nvPr/>
            </p:nvSpPr>
            <p:spPr bwMode="auto">
              <a:xfrm>
                <a:off x="3086" y="2789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6" name="Rectangle 48"/>
              <p:cNvSpPr>
                <a:spLocks noChangeArrowheads="1"/>
              </p:cNvSpPr>
              <p:nvPr/>
            </p:nvSpPr>
            <p:spPr bwMode="auto">
              <a:xfrm>
                <a:off x="3116" y="2880"/>
                <a:ext cx="776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排队</a:t>
                </a:r>
              </a:p>
              <a:p>
                <a:pPr algn="ctr" eaLnBrk="1" hangingPunct="1"/>
                <a:r>
                  <a:rPr lang="zh-CN" altLang="en-US" sz="2400"/>
                  <a:t>逻辑</a:t>
                </a:r>
              </a:p>
            </p:txBody>
          </p:sp>
          <p:sp>
            <p:nvSpPr>
              <p:cNvPr id="33827" name="Oval 49"/>
              <p:cNvSpPr>
                <a:spLocks noChangeArrowheads="1"/>
              </p:cNvSpPr>
              <p:nvPr/>
            </p:nvSpPr>
            <p:spPr bwMode="auto">
              <a:xfrm>
                <a:off x="3312" y="3577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8" name="Rectangle 51"/>
              <p:cNvSpPr>
                <a:spLocks noChangeArrowheads="1"/>
              </p:cNvSpPr>
              <p:nvPr/>
            </p:nvSpPr>
            <p:spPr bwMode="auto">
              <a:xfrm>
                <a:off x="3408" y="3696"/>
                <a:ext cx="683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控制</a:t>
                </a:r>
              </a:p>
              <a:p>
                <a:pPr algn="ctr" eaLnBrk="1" hangingPunct="1"/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33829" name="Line 54"/>
              <p:cNvSpPr>
                <a:spLocks noChangeShapeType="1"/>
              </p:cNvSpPr>
              <p:nvPr/>
            </p:nvSpPr>
            <p:spPr bwMode="auto">
              <a:xfrm>
                <a:off x="1533" y="3387"/>
                <a:ext cx="1679" cy="811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0" name="Line 55"/>
              <p:cNvSpPr>
                <a:spLocks noChangeShapeType="1"/>
              </p:cNvSpPr>
              <p:nvPr/>
            </p:nvSpPr>
            <p:spPr bwMode="auto">
              <a:xfrm flipV="1">
                <a:off x="1576" y="2592"/>
                <a:ext cx="1963" cy="209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5730875" y="908050"/>
            <a:ext cx="34131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第二篇</a:t>
            </a:r>
          </a:p>
          <a:p>
            <a:pPr algn="ctr" eaLnBrk="1" hangingPunct="1"/>
            <a:r>
              <a:rPr lang="zh-CN" altLang="en-US" sz="2800"/>
              <a:t>计算机系统硬件结构</a:t>
            </a: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6326188" y="2133600"/>
            <a:ext cx="278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第三篇 </a:t>
            </a:r>
            <a:r>
              <a:rPr lang="en-US" altLang="zh-CN" sz="2800"/>
              <a:t>CPU</a:t>
            </a:r>
          </a:p>
        </p:txBody>
      </p:sp>
      <p:sp>
        <p:nvSpPr>
          <p:cNvPr id="42043" name="Text Box 59"/>
          <p:cNvSpPr txBox="1">
            <a:spLocks noChangeArrowheads="1"/>
          </p:cNvSpPr>
          <p:nvPr/>
        </p:nvSpPr>
        <p:spPr bwMode="auto">
          <a:xfrm>
            <a:off x="6372225" y="2852738"/>
            <a:ext cx="251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第四篇 </a:t>
            </a:r>
            <a:r>
              <a:rPr lang="en-US" altLang="zh-CN" sz="2800"/>
              <a:t>CU</a:t>
            </a:r>
          </a:p>
        </p:txBody>
      </p: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33817" name="Rectangle 83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/>
                <a:t>计算机</a:t>
              </a:r>
            </a:p>
          </p:txBody>
        </p:sp>
        <p:sp>
          <p:nvSpPr>
            <p:cNvPr id="33818" name="Oval 84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33807" name="Rectangle 86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33808" name="Group 87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33809" name="Oval 88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0" name="Rectangle 89"/>
              <p:cNvSpPr>
                <a:spLocks noChangeArrowheads="1"/>
              </p:cNvSpPr>
              <p:nvPr/>
            </p:nvSpPr>
            <p:spPr bwMode="auto">
              <a:xfrm>
                <a:off x="2118" y="1465"/>
                <a:ext cx="77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33811" name="Oval 90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2" name="Rectangle 91"/>
              <p:cNvSpPr>
                <a:spLocks noChangeArrowheads="1"/>
              </p:cNvSpPr>
              <p:nvPr/>
            </p:nvSpPr>
            <p:spPr bwMode="auto">
              <a:xfrm>
                <a:off x="1813" y="997"/>
                <a:ext cx="5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33813" name="Oval 92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4" name="Oval 93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5" name="Rectangle 94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33816" name="Oval 95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0" grpId="0" autoUpdateAnimBg="0"/>
      <p:bldP spid="42041" grpId="0" autoUpdateAnimBg="0"/>
      <p:bldP spid="42042" grpId="0" autoUpdateAnimBg="0"/>
      <p:bldP spid="420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404664"/>
            <a:ext cx="683899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zh-CN" altLang="en-US" dirty="0"/>
              <a:t>课程考察形式与内容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08915780"/>
              </p:ext>
            </p:extLst>
          </p:nvPr>
        </p:nvGraphicFramePr>
        <p:xfrm>
          <a:off x="486272" y="1268760"/>
          <a:ext cx="79741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58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第一章  计算机系统概论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925638" y="2098675"/>
            <a:ext cx="3649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1.1 计算机系统简介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926666" y="4292438"/>
            <a:ext cx="2419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Times New Roman" panose="02020603050405020304" pitchFamily="18" charset="0"/>
              </a:rPr>
              <a:t>1.4 本书结构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930400" y="3262313"/>
            <a:ext cx="4044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1.2 计算机的基本组成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1.1 计算机系统简介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144963" y="4819650"/>
            <a:ext cx="36274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Times New Roman" panose="02020603050405020304" pitchFamily="18" charset="0"/>
              </a:rPr>
              <a:t>由具有各类特殊功能</a:t>
            </a:r>
          </a:p>
          <a:p>
            <a:pPr algn="ctr" eaLnBrk="1" hangingPunct="1"/>
            <a:r>
              <a:rPr lang="zh-CN" altLang="en-US" sz="3000">
                <a:latin typeface="Times New Roman" panose="02020603050405020304" pitchFamily="18" charset="0"/>
              </a:rPr>
              <a:t>的信息（程序）组成</a:t>
            </a:r>
            <a:endParaRPr lang="en-US" altLang="zh-CN" sz="3000">
              <a:latin typeface="Times New Roman" panose="02020603050405020304" pitchFamily="18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219200" y="2163763"/>
            <a:ext cx="487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zh-CN" altLang="en-US" sz="3200"/>
              <a:t>计算机系统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101850" y="2895600"/>
            <a:ext cx="641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/>
              <a:t>计算机系统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4144963" y="3271838"/>
            <a:ext cx="28622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000"/>
              <a:t>计算机的实体</a:t>
            </a:r>
          </a:p>
          <a:p>
            <a:pPr>
              <a:spcBef>
                <a:spcPct val="0"/>
              </a:spcBef>
            </a:pPr>
            <a:r>
              <a:rPr lang="zh-CN" altLang="en-US" sz="3000"/>
              <a:t>如主机、外设等</a:t>
            </a:r>
            <a:endParaRPr lang="en-US" altLang="zh-CN" sz="3000"/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301625" y="1263650"/>
            <a:ext cx="578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latin typeface="Times New Roman" panose="02020603050405020304" pitchFamily="18" charset="0"/>
              </a:rPr>
              <a:t>一、 计算机软、硬件的概念</a:t>
            </a:r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743200" y="3505200"/>
            <a:ext cx="304800" cy="1676400"/>
          </a:xfrm>
          <a:custGeom>
            <a:avLst/>
            <a:gdLst>
              <a:gd name="T0" fmla="*/ 304800 w 40"/>
              <a:gd name="T1" fmla="*/ 0 h 347"/>
              <a:gd name="T2" fmla="*/ 152400 w 40"/>
              <a:gd name="T3" fmla="*/ 140103 h 347"/>
              <a:gd name="T4" fmla="*/ 152400 w 40"/>
              <a:gd name="T5" fmla="*/ 700513 h 347"/>
              <a:gd name="T6" fmla="*/ 0 w 40"/>
              <a:gd name="T7" fmla="*/ 835784 h 347"/>
              <a:gd name="T8" fmla="*/ 152400 w 40"/>
              <a:gd name="T9" fmla="*/ 975887 h 347"/>
              <a:gd name="T10" fmla="*/ 152400 w 40"/>
              <a:gd name="T11" fmla="*/ 1536297 h 347"/>
              <a:gd name="T12" fmla="*/ 304800 w 40"/>
              <a:gd name="T13" fmla="*/ 167640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47"/>
              <a:gd name="T23" fmla="*/ 40 w 40"/>
              <a:gd name="T24" fmla="*/ 347 h 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108325" y="3271838"/>
            <a:ext cx="946150" cy="2097087"/>
            <a:chOff x="1958" y="2061"/>
            <a:chExt cx="596" cy="1321"/>
          </a:xfrm>
        </p:grpSpPr>
        <p:sp>
          <p:nvSpPr>
            <p:cNvPr id="5130" name="Text Box 46"/>
            <p:cNvSpPr txBox="1">
              <a:spLocks noChangeArrowheads="1"/>
            </p:cNvSpPr>
            <p:nvPr/>
          </p:nvSpPr>
          <p:spPr bwMode="auto">
            <a:xfrm>
              <a:off x="1958" y="2061"/>
              <a:ext cx="5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>
                  <a:solidFill>
                    <a:schemeClr val="folHlink"/>
                  </a:solidFill>
                </a:rPr>
                <a:t>硬件</a:t>
              </a:r>
            </a:p>
          </p:txBody>
        </p:sp>
        <p:sp>
          <p:nvSpPr>
            <p:cNvPr id="5131" name="Text Box 47"/>
            <p:cNvSpPr txBox="1">
              <a:spLocks noChangeArrowheads="1"/>
            </p:cNvSpPr>
            <p:nvPr/>
          </p:nvSpPr>
          <p:spPr bwMode="auto">
            <a:xfrm>
              <a:off x="1958" y="3036"/>
              <a:ext cx="5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>
                  <a:solidFill>
                    <a:schemeClr val="folHlink"/>
                  </a:solidFill>
                </a:rPr>
                <a:t>软件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utoUpdateAnimBg="0"/>
      <p:bldP spid="6181" grpId="0" autoUpdateAnimBg="0"/>
      <p:bldP spid="6184" grpId="0" autoUpdateAnimBg="0"/>
      <p:bldP spid="6185" grpId="0" autoUpdateAnimBg="0"/>
      <p:bldP spid="6189" grpId="0" autoUpdateAnimBg="0"/>
      <p:bldP spid="61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1.1 计算机发展历程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2656" y="1484784"/>
            <a:ext cx="827868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一、 计算机硬件发展：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</a:rPr>
              <a:t>第一代计算机（</a:t>
            </a:r>
            <a:r>
              <a:rPr lang="en-US" altLang="zh-CN" sz="2400" dirty="0">
                <a:latin typeface="Times New Roman" panose="02020603050405020304" pitchFamily="18" charset="0"/>
              </a:rPr>
              <a:t>1946~1957</a:t>
            </a:r>
            <a:r>
              <a:rPr lang="zh-CN" altLang="en-US" sz="2400" dirty="0">
                <a:latin typeface="Times New Roman" panose="02020603050405020304" pitchFamily="18" charset="0"/>
              </a:rPr>
              <a:t>）：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电子管时代</a:t>
            </a:r>
            <a:r>
              <a:rPr lang="zh-CN" altLang="en-US" sz="2400" dirty="0">
                <a:latin typeface="Times New Roman" panose="02020603050405020304" pitchFamily="18" charset="0"/>
              </a:rPr>
              <a:t>。特点：电子管作为开关元件，使用机器语言；可以存储极小的信息，用线路连接的方式编程；输入输出很慢。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</a:rPr>
              <a:t>第二代计算机（</a:t>
            </a:r>
            <a:r>
              <a:rPr lang="en-US" altLang="zh-CN" sz="2400" dirty="0">
                <a:latin typeface="Times New Roman" panose="02020603050405020304" pitchFamily="18" charset="0"/>
              </a:rPr>
              <a:t>1958~1964</a:t>
            </a:r>
            <a:r>
              <a:rPr lang="zh-CN" altLang="en-US" sz="2400" dirty="0">
                <a:latin typeface="Times New Roman" panose="02020603050405020304" pitchFamily="18" charset="0"/>
              </a:rPr>
              <a:t>）：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晶体管时代</a:t>
            </a:r>
            <a:r>
              <a:rPr lang="zh-CN" altLang="en-US" sz="2400" dirty="0">
                <a:latin typeface="Times New Roman" panose="02020603050405020304" pitchFamily="18" charset="0"/>
              </a:rPr>
              <a:t>。特点：晶体管取代电子管：采用磁芯存储器汇编语言取代机器语言。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</a:rPr>
              <a:t>第三代计算机（</a:t>
            </a:r>
            <a:r>
              <a:rPr lang="en-US" altLang="zh-CN" sz="2400" dirty="0">
                <a:latin typeface="Times New Roman" panose="02020603050405020304" pitchFamily="18" charset="0"/>
              </a:rPr>
              <a:t>1965~1971</a:t>
            </a:r>
            <a:r>
              <a:rPr lang="zh-CN" altLang="en-US" sz="2400" dirty="0">
                <a:latin typeface="Times New Roman" panose="02020603050405020304" pitchFamily="18" charset="0"/>
              </a:rPr>
              <a:t>）：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中小规模集成电路时代</a:t>
            </a:r>
            <a:r>
              <a:rPr lang="zh-CN" altLang="en-US" sz="2400" dirty="0">
                <a:latin typeface="Times New Roman" panose="02020603050405020304" pitchFamily="18" charset="0"/>
              </a:rPr>
              <a:t>。特点：使用中小规模集成电路；半导体存储器代替磁芯存储器；操作系统日趋成熟。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</a:rPr>
              <a:t>第四代计算机（</a:t>
            </a:r>
            <a:r>
              <a:rPr lang="en-US" altLang="zh-CN" sz="2400" dirty="0">
                <a:latin typeface="Times New Roman" panose="02020603050405020304" pitchFamily="18" charset="0"/>
              </a:rPr>
              <a:t>1972~Now</a:t>
            </a:r>
            <a:r>
              <a:rPr lang="zh-CN" altLang="en-US" sz="2400" dirty="0">
                <a:latin typeface="Times New Roman" panose="02020603050405020304" pitchFamily="18" charset="0"/>
              </a:rPr>
              <a:t>）：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超大规模集成电路时代</a:t>
            </a:r>
            <a:r>
              <a:rPr lang="zh-CN" altLang="en-US" sz="2400" dirty="0">
                <a:latin typeface="Times New Roman" panose="02020603050405020304" pitchFamily="18" charset="0"/>
              </a:rPr>
              <a:t>。特点：采用集成度很高的电路；出现了微处理器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4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98850" y="4845050"/>
            <a:ext cx="6407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按任务需要编制成的各种程序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498850" y="10668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用来管理整个计算机系统 </a:t>
            </a:r>
            <a:endParaRPr lang="zh-CN" altLang="en-US" sz="3200"/>
          </a:p>
        </p:txBody>
      </p:sp>
      <p:sp>
        <p:nvSpPr>
          <p:cNvPr id="100356" name="AutoShape 4"/>
          <p:cNvSpPr>
            <a:spLocks/>
          </p:cNvSpPr>
          <p:nvPr/>
        </p:nvSpPr>
        <p:spPr bwMode="auto">
          <a:xfrm>
            <a:off x="1066800" y="13716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066800"/>
            <a:ext cx="2286000" cy="4357688"/>
            <a:chOff x="864" y="672"/>
            <a:chExt cx="1440" cy="2745"/>
          </a:xfrm>
        </p:grpSpPr>
        <p:sp>
          <p:nvSpPr>
            <p:cNvPr id="6157" name="Text Box 6"/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系统软件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8" name="Text Box 7"/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应用软件</a:t>
              </a:r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810000" y="1782763"/>
            <a:ext cx="279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语言处理程序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810000" y="2346325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操作系统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10000" y="2909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服务性程序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810000" y="34734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数据库管理系统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810000" y="4038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网络软件</a:t>
            </a:r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298450" y="2586038"/>
            <a:ext cx="642938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软</a:t>
            </a:r>
          </a:p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件</a:t>
            </a:r>
            <a:endParaRPr lang="zh-CN" altLang="en-US" sz="3600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56" grpId="0" animBg="1"/>
      <p:bldP spid="100360" grpId="0" autoUpdateAnimBg="0"/>
      <p:bldP spid="100361" grpId="0" autoUpdateAnimBg="0"/>
      <p:bldP spid="100362" grpId="0" autoUpdateAnimBg="0"/>
      <p:bldP spid="100363" grpId="0" autoUpdateAnimBg="0"/>
      <p:bldP spid="1003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1981200"/>
            <a:ext cx="5562600" cy="3932238"/>
            <a:chOff x="1296" y="1248"/>
            <a:chExt cx="3504" cy="2477"/>
          </a:xfrm>
        </p:grpSpPr>
        <p:sp>
          <p:nvSpPr>
            <p:cNvPr id="7190" name="Rectangle 3"/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Text Box 4"/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计算机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9600" y="2941638"/>
            <a:ext cx="1905000" cy="1104900"/>
            <a:chOff x="384" y="1853"/>
            <a:chExt cx="1200" cy="696"/>
          </a:xfrm>
        </p:grpSpPr>
        <p:sp>
          <p:nvSpPr>
            <p:cNvPr id="7187" name="Rectangle 6"/>
            <p:cNvSpPr>
              <a:spLocks noChangeArrowheads="1"/>
            </p:cNvSpPr>
            <p:nvPr/>
          </p:nvSpPr>
          <p:spPr bwMode="auto">
            <a:xfrm>
              <a:off x="443" y="1853"/>
              <a:ext cx="7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高级语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7188" name="Text Box 7"/>
            <p:cNvSpPr txBox="1">
              <a:spLocks noChangeArrowheads="1"/>
            </p:cNvSpPr>
            <p:nvPr/>
          </p:nvSpPr>
          <p:spPr bwMode="auto">
            <a:xfrm>
              <a:off x="385" y="2184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言程序</a:t>
              </a:r>
            </a:p>
          </p:txBody>
        </p:sp>
        <p:sp>
          <p:nvSpPr>
            <p:cNvPr id="7189" name="Line 8"/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67200" y="2941638"/>
            <a:ext cx="1162050" cy="1104900"/>
            <a:chOff x="2688" y="1853"/>
            <a:chExt cx="732" cy="696"/>
          </a:xfrm>
        </p:grpSpPr>
        <p:sp>
          <p:nvSpPr>
            <p:cNvPr id="7184" name="Rectangle 10"/>
            <p:cNvSpPr>
              <a:spLocks noChangeArrowheads="1"/>
            </p:cNvSpPr>
            <p:nvPr/>
          </p:nvSpPr>
          <p:spPr bwMode="auto">
            <a:xfrm>
              <a:off x="2772" y="1853"/>
              <a:ext cx="5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目标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7185" name="Rectangle 11"/>
            <p:cNvSpPr>
              <a:spLocks noChangeArrowheads="1"/>
            </p:cNvSpPr>
            <p:nvPr/>
          </p:nvSpPr>
          <p:spPr bwMode="auto">
            <a:xfrm>
              <a:off x="2772" y="2242"/>
              <a:ext cx="5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程序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7186" name="Freeform 12"/>
            <p:cNvSpPr>
              <a:spLocks/>
            </p:cNvSpPr>
            <p:nvPr/>
          </p:nvSpPr>
          <p:spPr bwMode="auto">
            <a:xfrm>
              <a:off x="2688" y="2209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110413" y="2941638"/>
            <a:ext cx="1838325" cy="566737"/>
            <a:chOff x="4479" y="1853"/>
            <a:chExt cx="1158" cy="357"/>
          </a:xfrm>
        </p:grpSpPr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4896" y="1853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结果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4479" y="2208"/>
              <a:ext cx="1158" cy="2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  <a:gd name="T4" fmla="*/ 0 60000 65536"/>
                <a:gd name="T5" fmla="*/ 0 60000 65536"/>
                <a:gd name="T6" fmla="*/ 0 w 1158"/>
                <a:gd name="T7" fmla="*/ 0 h 2"/>
                <a:gd name="T8" fmla="*/ 1158 w 115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546350" y="2971800"/>
            <a:ext cx="1703388" cy="1143000"/>
            <a:chOff x="1604" y="1872"/>
            <a:chExt cx="1073" cy="720"/>
          </a:xfrm>
        </p:grpSpPr>
        <p:sp>
          <p:nvSpPr>
            <p:cNvPr id="7180" name="Rectangle 17"/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1" name="Text Box 18"/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翻译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41950" y="2971800"/>
            <a:ext cx="1673225" cy="1219200"/>
            <a:chOff x="3428" y="1872"/>
            <a:chExt cx="1054" cy="768"/>
          </a:xfrm>
        </p:grpSpPr>
        <p:sp>
          <p:nvSpPr>
            <p:cNvPr id="7178" name="Rectangle 20"/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Text Box 21"/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运行</a:t>
              </a:r>
            </a:p>
          </p:txBody>
        </p:sp>
      </p:grp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7177" name="Text Box 29"/>
          <p:cNvSpPr txBox="1">
            <a:spLocks noChangeArrowheads="1"/>
          </p:cNvSpPr>
          <p:nvPr/>
        </p:nvSpPr>
        <p:spPr bwMode="auto">
          <a:xfrm>
            <a:off x="730250" y="349250"/>
            <a:ext cx="582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计算机的解题过程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6643</TotalTime>
  <Words>1765</Words>
  <Application>Microsoft Office PowerPoint</Application>
  <PresentationFormat>全屏显示(4:3)</PresentationFormat>
  <Paragraphs>555</Paragraphs>
  <Slides>32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MS PMincho</vt:lpstr>
      <vt:lpstr>等线</vt:lpstr>
      <vt:lpstr>等线 Light</vt:lpstr>
      <vt:lpstr>华文新魏</vt:lpstr>
      <vt:lpstr>宋体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Office 主题​​</vt:lpstr>
      <vt:lpstr>离子</vt:lpstr>
      <vt:lpstr>计算机组成原理与汇编语言 </vt:lpstr>
      <vt:lpstr>PowerPoint 演示文稿</vt:lpstr>
      <vt:lpstr>课程内容</vt:lpstr>
      <vt:lpstr>PowerPoint 演示文稿</vt:lpstr>
      <vt:lpstr>第一章  计算机系统概论</vt:lpstr>
      <vt:lpstr>1.1 计算机系统简介</vt:lpstr>
      <vt:lpstr>1.1 计算机发展历程</vt:lpstr>
      <vt:lpstr>PowerPoint 演示文稿</vt:lpstr>
      <vt:lpstr>PowerPoint 演示文稿</vt:lpstr>
      <vt:lpstr>PowerPoint 演示文稿</vt:lpstr>
      <vt:lpstr>PowerPoint 演示文稿</vt:lpstr>
      <vt:lpstr>1.2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计算机硬件的主要技术指标</vt:lpstr>
      <vt:lpstr>PowerPoint 演示文稿</vt:lpstr>
      <vt:lpstr>1.4 本书结构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杨 墨</cp:lastModifiedBy>
  <cp:revision>1032</cp:revision>
  <dcterms:created xsi:type="dcterms:W3CDTF">1601-01-01T00:00:00Z</dcterms:created>
  <dcterms:modified xsi:type="dcterms:W3CDTF">2021-03-07T02:52:23Z</dcterms:modified>
</cp:coreProperties>
</file>