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1" r:id="rId4"/>
    <p:sldId id="263" r:id="rId5"/>
    <p:sldId id="266" r:id="rId6"/>
    <p:sldId id="267" r:id="rId7"/>
    <p:sldId id="268" r:id="rId8"/>
    <p:sldId id="280" r:id="rId9"/>
    <p:sldId id="281" r:id="rId10"/>
    <p:sldId id="282" r:id="rId11"/>
    <p:sldId id="283" r:id="rId12"/>
    <p:sldId id="284" r:id="rId13"/>
    <p:sldId id="285" r:id="rId14"/>
    <p:sldId id="277" r:id="rId15"/>
    <p:sldId id="271" r:id="rId16"/>
    <p:sldId id="278" r:id="rId17"/>
    <p:sldId id="279" r:id="rId18"/>
    <p:sldId id="275" r:id="rId19"/>
    <p:sldId id="270" r:id="rId20"/>
    <p:sldId id="273" r:id="rId21"/>
    <p:sldId id="274" r:id="rId22"/>
    <p:sldId id="269" r:id="rId23"/>
    <p:sldId id="272" r:id="rId24"/>
    <p:sldId id="276" r:id="rId25"/>
  </p:sldIdLst>
  <p:sldSz cx="9144000" cy="5143500" type="screen16x9"/>
  <p:notesSz cx="6858000" cy="9144000"/>
  <p:defaultTextStyle>
    <a:defPPr>
      <a:defRPr lang="nb-NO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CF5E7"/>
    <a:srgbClr val="99CC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673" autoAdjust="0"/>
  </p:normalViewPr>
  <p:slideViewPr>
    <p:cSldViewPr snapToGrid="0">
      <p:cViewPr varScale="1">
        <p:scale>
          <a:sx n="115" d="100"/>
          <a:sy n="115" d="100"/>
        </p:scale>
        <p:origin x="8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386-E402-4C6A-BCD6-A2C164AD43D6}" type="datetimeFigureOut">
              <a:rPr lang="nb-NO" smtClean="0"/>
              <a:t>16.09.2021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9B8B-B314-48A1-8D3D-D3763EAEEC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84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76835" y="244149"/>
            <a:ext cx="8153400" cy="1102519"/>
          </a:xfrm>
        </p:spPr>
        <p:txBody>
          <a:bodyPr/>
          <a:lstStyle>
            <a:lvl1pPr algn="l">
              <a:defRPr>
                <a:solidFill>
                  <a:srgbClr val="5B9BD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1479176"/>
            <a:ext cx="7772400" cy="2749924"/>
          </a:xfrm>
        </p:spPr>
        <p:txBody>
          <a:bodyPr/>
          <a:lstStyle>
            <a:lvl1pPr marL="0" indent="0" algn="l">
              <a:buNone/>
              <a:defRPr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69316-B20F-4ABC-82C9-D4DA82E1E1A3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n-NO" dirty="0" err="1"/>
              <a:t>Forfatternavn</a:t>
            </a:r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4AAC-C847-431D-B538-DAB2E62DDF6E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513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4904" y="211091"/>
            <a:ext cx="8435683" cy="98121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13765" y="1335742"/>
            <a:ext cx="8417859" cy="3218330"/>
          </a:xfrm>
        </p:spPr>
        <p:txBody>
          <a:bodyPr vert="eaVert"/>
          <a:lstStyle>
            <a:lvl1pPr marL="457200" indent="-457200" algn="ctr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143CD-9AFB-42E9-B9CF-2D9E941CA4FF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949F-731D-4028-A648-0F16C80E5919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260612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D142C-E3AE-4C3E-80E2-14050B8DB579}" type="datetime1">
              <a:rPr lang="nb-NO" smtClean="0"/>
              <a:t>16.09.2021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6E113-C858-4A52-8B22-7B56523ACA8B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43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84200" y="175232"/>
            <a:ext cx="8202600" cy="828815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30883" y="1129552"/>
            <a:ext cx="8137988" cy="3514165"/>
          </a:xfrm>
        </p:spPr>
        <p:txBody>
          <a:bodyPr>
            <a:normAutofit/>
          </a:bodyPr>
          <a:lstStyle>
            <a:lvl1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defRPr sz="2800" baseline="0"/>
            </a:lvl1pPr>
            <a:lvl2pPr marL="630238" indent="203200">
              <a:spcBef>
                <a:spcPts val="600"/>
              </a:spcBef>
              <a:defRPr sz="2400"/>
            </a:lvl2pPr>
            <a:lvl3pPr marL="1162050" indent="307975">
              <a:spcBef>
                <a:spcPts val="600"/>
              </a:spcBef>
              <a:defRPr sz="2000" baseline="0"/>
            </a:lvl3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sz="2400" dirty="0"/>
              <a:t>Second </a:t>
            </a:r>
            <a:r>
              <a:rPr lang="nb-NO" sz="2400" dirty="0" err="1"/>
              <a:t>level</a:t>
            </a:r>
            <a:endParaRPr lang="nb-NO" sz="2400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2464174" y="4869656"/>
            <a:ext cx="2045073" cy="273844"/>
          </a:xfrm>
        </p:spPr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F37D9-1911-45C7-A230-7CFE9DC0FC48}" type="slidenum">
              <a:rPr lang="nn-NO"/>
              <a:pPr/>
              <a:t>‹#›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085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723F8-0E4A-40C3-8285-61E1634B8144}" type="datetime1">
              <a:rPr lang="nb-NO" smtClean="0"/>
              <a:t>16.09.2021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97BFA-7DA8-4F6A-9CC2-4FC5BB17C6A4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2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7353" y="245268"/>
            <a:ext cx="8298971" cy="9263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66825"/>
            <a:ext cx="4038600" cy="33277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79415"/>
            <a:ext cx="4038600" cy="33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110F-0757-4B01-9302-7F85B8D9AC5B}" type="datetime1">
              <a:rPr lang="nb-NO" smtClean="0"/>
              <a:t>16.09.2021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03D73-82B5-4F1E-A617-9079BFB452E0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80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86976" y="148337"/>
            <a:ext cx="8471542" cy="111568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5835" y="1357523"/>
            <a:ext cx="4201553" cy="4747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95835" y="1837344"/>
            <a:ext cx="4201553" cy="29318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6744" y="136320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716744" y="1843025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10E600-EDDE-42B8-8A82-BCBE70C37170}" type="datetime1">
              <a:rPr lang="nb-NO" smtClean="0"/>
              <a:t>16.09.2021</a:t>
            </a:fld>
            <a:endParaRPr lang="nn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08221-F66D-4D88-ACAA-EA59E48B41B6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632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95940" y="166266"/>
            <a:ext cx="8543259" cy="10618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68FA-14C4-4129-A51D-AF51FF92E980}" type="datetime1">
              <a:rPr lang="nb-NO" smtClean="0"/>
              <a:t>16.09.2021</a:t>
            </a:fld>
            <a:endParaRPr lang="nn-NO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B00F0-8CB5-42AF-8CCD-5A4E291534C0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5517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CA16D1-0BB3-4CC7-9F2A-A88B60B98480}" type="datetime1">
              <a:rPr lang="nb-NO" smtClean="0"/>
              <a:t>16.09.2021</a:t>
            </a:fld>
            <a:endParaRPr lang="nn-NO"/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59820-22D6-438B-9ACC-C6121BCBE943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698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97DEC-1E57-4CEF-88EC-F1247BC548E5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3B294-7C88-4B40-BD33-0F1A014CCFF1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296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n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45F9AF-A8E4-49AD-88E8-507109FE3E43}" type="datetime1">
              <a:rPr lang="nb-NO" smtClean="0"/>
              <a:t>16.09.2021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21B-76C1-4D89-973C-38A729EF7C5B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8823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02129" y="883443"/>
            <a:ext cx="7886700" cy="15894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0884" y="2806953"/>
            <a:ext cx="7457176" cy="1581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743450" y="4869656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BA7C-2FF8-4FE8-BBBB-A5866CFB8218}" type="datetime1">
              <a:rPr lang="nb-NO" smtClean="0"/>
              <a:t>16.09.2021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464174" y="4869656"/>
            <a:ext cx="204507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nb-NO" dirty="0"/>
              <a:t>Forfatternavn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53082" y="4869656"/>
            <a:ext cx="66226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3A51-5FE1-4512-94A5-37D46034258E}" type="slidenum">
              <a:rPr lang="nb-NO" smtClean="0"/>
              <a:t>‹#›</a:t>
            </a:fld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" y="4673992"/>
            <a:ext cx="1127323" cy="4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8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5B9BD5"/>
          </a:solidFill>
          <a:latin typeface="Calibri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Calibri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76835" y="244149"/>
            <a:ext cx="8153400" cy="490579"/>
          </a:xfrm>
        </p:spPr>
        <p:txBody>
          <a:bodyPr>
            <a:noAutofit/>
          </a:bodyPr>
          <a:lstStyle/>
          <a:p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concepts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1831-80F1-416F-8764-62F7EFB7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35" y="850325"/>
            <a:ext cx="7772400" cy="2749924"/>
          </a:xfrm>
        </p:spPr>
        <p:txBody>
          <a:bodyPr/>
          <a:lstStyle/>
          <a:p>
            <a:r>
              <a:rPr lang="nb-NO" dirty="0"/>
              <a:t>Viviane and Dag</a:t>
            </a:r>
          </a:p>
        </p:txBody>
      </p:sp>
    </p:spTree>
    <p:extLst>
      <p:ext uri="{BB962C8B-B14F-4D97-AF65-F5344CB8AC3E}">
        <p14:creationId xmlns:p14="http://schemas.microsoft.com/office/powerpoint/2010/main" val="122656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6EFB31-D5C0-47AB-8EDF-6BB8584439D8}"/>
              </a:ext>
            </a:extLst>
          </p:cNvPr>
          <p:cNvSpPr/>
          <p:nvPr/>
        </p:nvSpPr>
        <p:spPr>
          <a:xfrm>
            <a:off x="189470" y="483610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pull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colleague’s</a:t>
            </a:r>
            <a:r>
              <a:rPr lang="nb-NO" sz="3600" dirty="0"/>
              <a:t> </a:t>
            </a:r>
            <a:r>
              <a:rPr lang="nb-NO" sz="3600" dirty="0" err="1"/>
              <a:t>changes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10</a:t>
            </a:fld>
            <a:endParaRPr lang="nn-NO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B2CC92B2-EA4C-4FFC-8BD3-E162970F8B4C}"/>
              </a:ext>
            </a:extLst>
          </p:cNvPr>
          <p:cNvSpPr/>
          <p:nvPr/>
        </p:nvSpPr>
        <p:spPr>
          <a:xfrm>
            <a:off x="416926" y="186665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Starting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59FBFE57-3FC3-40E7-B9A4-E060659FC7B6}"/>
              </a:ext>
            </a:extLst>
          </p:cNvPr>
          <p:cNvSpPr/>
          <p:nvPr/>
        </p:nvSpPr>
        <p:spPr>
          <a:xfrm>
            <a:off x="1870672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94A66DB1-BDBF-407E-95BA-AB147674388C}"/>
              </a:ext>
            </a:extLst>
          </p:cNvPr>
          <p:cNvSpPr/>
          <p:nvPr/>
        </p:nvSpPr>
        <p:spPr>
          <a:xfrm>
            <a:off x="3410405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700BA8-6A97-4548-9EFE-8018CE399EA3}"/>
              </a:ext>
            </a:extLst>
          </p:cNvPr>
          <p:cNvSpPr txBox="1"/>
          <p:nvPr/>
        </p:nvSpPr>
        <p:spPr>
          <a:xfrm>
            <a:off x="350274" y="66955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A644A7-EAAB-4272-8332-7F0EA37D1740}"/>
              </a:ext>
            </a:extLst>
          </p:cNvPr>
          <p:cNvSpPr txBox="1"/>
          <p:nvPr/>
        </p:nvSpPr>
        <p:spPr>
          <a:xfrm>
            <a:off x="1796299" y="684551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49AC8C-AD65-40D9-9D78-CB7F93C8E6AD}"/>
              </a:ext>
            </a:extLst>
          </p:cNvPr>
          <p:cNvSpPr txBox="1"/>
          <p:nvPr/>
        </p:nvSpPr>
        <p:spPr>
          <a:xfrm>
            <a:off x="3332136" y="580682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C6076-A9A6-4AC9-9F13-B1D3524DFBD0}"/>
              </a:ext>
            </a:extLst>
          </p:cNvPr>
          <p:cNvSpPr/>
          <p:nvPr/>
        </p:nvSpPr>
        <p:spPr>
          <a:xfrm>
            <a:off x="189470" y="2620291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A4430501-7B8D-481A-B29D-D7BBD46B7769}"/>
              </a:ext>
            </a:extLst>
          </p:cNvPr>
          <p:cNvSpPr/>
          <p:nvPr/>
        </p:nvSpPr>
        <p:spPr>
          <a:xfrm>
            <a:off x="1870672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DC29A00-597A-4FCA-A50B-FE4093EE9FB2}"/>
              </a:ext>
            </a:extLst>
          </p:cNvPr>
          <p:cNvSpPr/>
          <p:nvPr/>
        </p:nvSpPr>
        <p:spPr>
          <a:xfrm>
            <a:off x="1870672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B8256E15-3B6E-4B04-8AF3-4F09D262AFBF}"/>
              </a:ext>
            </a:extLst>
          </p:cNvPr>
          <p:cNvSpPr/>
          <p:nvPr/>
        </p:nvSpPr>
        <p:spPr>
          <a:xfrm>
            <a:off x="3410405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0E5EB5-FB01-4C32-A776-A777B8F0310D}"/>
              </a:ext>
            </a:extLst>
          </p:cNvPr>
          <p:cNvCxnSpPr/>
          <p:nvPr/>
        </p:nvCxnSpPr>
        <p:spPr>
          <a:xfrm flipV="1">
            <a:off x="2364775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BB4309-4B40-4D5B-BF0F-30354A0C9099}"/>
              </a:ext>
            </a:extLst>
          </p:cNvPr>
          <p:cNvSpPr txBox="1"/>
          <p:nvPr/>
        </p:nvSpPr>
        <p:spPr>
          <a:xfrm>
            <a:off x="350274" y="2806233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FD7DF4-DC1B-4B9A-AAD3-E61B05071848}"/>
              </a:ext>
            </a:extLst>
          </p:cNvPr>
          <p:cNvSpPr txBox="1"/>
          <p:nvPr/>
        </p:nvSpPr>
        <p:spPr>
          <a:xfrm>
            <a:off x="1796299" y="282123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9B5427-CD28-4740-9C1A-043470565428}"/>
              </a:ext>
            </a:extLst>
          </p:cNvPr>
          <p:cNvSpPr txBox="1"/>
          <p:nvPr/>
        </p:nvSpPr>
        <p:spPr>
          <a:xfrm>
            <a:off x="3332136" y="2717363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9BEF7E-6353-4F05-AA85-923F731F128C}"/>
              </a:ext>
            </a:extLst>
          </p:cNvPr>
          <p:cNvSpPr/>
          <p:nvPr/>
        </p:nvSpPr>
        <p:spPr>
          <a:xfrm>
            <a:off x="4646949" y="483610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9873984A-0670-4087-B98D-3D49DFC39997}"/>
              </a:ext>
            </a:extLst>
          </p:cNvPr>
          <p:cNvSpPr/>
          <p:nvPr/>
        </p:nvSpPr>
        <p:spPr>
          <a:xfrm>
            <a:off x="6328151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32E7B3A9-A60E-431B-A0A5-5C83CDEFAA57}"/>
              </a:ext>
            </a:extLst>
          </p:cNvPr>
          <p:cNvSpPr/>
          <p:nvPr/>
        </p:nvSpPr>
        <p:spPr>
          <a:xfrm>
            <a:off x="7867884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30F96D-9B10-40EF-BB42-D7A800DF174E}"/>
              </a:ext>
            </a:extLst>
          </p:cNvPr>
          <p:cNvSpPr txBox="1"/>
          <p:nvPr/>
        </p:nvSpPr>
        <p:spPr>
          <a:xfrm>
            <a:off x="4807753" y="66955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CD9642-C5FB-4B06-BA52-914D58A6B686}"/>
              </a:ext>
            </a:extLst>
          </p:cNvPr>
          <p:cNvSpPr txBox="1"/>
          <p:nvPr/>
        </p:nvSpPr>
        <p:spPr>
          <a:xfrm>
            <a:off x="6253778" y="684551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8AD9CE-9816-4EF8-90F1-0B099F40CE6B}"/>
              </a:ext>
            </a:extLst>
          </p:cNvPr>
          <p:cNvSpPr txBox="1"/>
          <p:nvPr/>
        </p:nvSpPr>
        <p:spPr>
          <a:xfrm>
            <a:off x="7789615" y="580682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89E7F8-1E13-4D83-8D3B-BDEBCCF5CD26}"/>
              </a:ext>
            </a:extLst>
          </p:cNvPr>
          <p:cNvSpPr/>
          <p:nvPr/>
        </p:nvSpPr>
        <p:spPr>
          <a:xfrm>
            <a:off x="4640961" y="2620291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Alternative 3</a:t>
            </a:r>
            <a:r>
              <a:rPr lang="nb-NO" sz="1200" dirty="0">
                <a:solidFill>
                  <a:schemeClr val="tx1"/>
                </a:solidFill>
              </a:rPr>
              <a:t> (</a:t>
            </a:r>
            <a:r>
              <a:rPr lang="nb-NO" sz="1200" dirty="0" err="1">
                <a:solidFill>
                  <a:schemeClr val="tx1"/>
                </a:solidFill>
              </a:rPr>
              <a:t>instead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of</a:t>
            </a:r>
            <a:r>
              <a:rPr lang="nb-NO" sz="1200" dirty="0">
                <a:solidFill>
                  <a:schemeClr val="tx1"/>
                </a:solidFill>
              </a:rPr>
              <a:t> pull)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61FCC6BF-BB9B-45BC-8CC6-409DCB1308FF}"/>
              </a:ext>
            </a:extLst>
          </p:cNvPr>
          <p:cNvSpPr/>
          <p:nvPr/>
        </p:nvSpPr>
        <p:spPr>
          <a:xfrm>
            <a:off x="6322163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11817D0D-4B1A-4ED4-AB05-EB1A38E67B15}"/>
              </a:ext>
            </a:extLst>
          </p:cNvPr>
          <p:cNvSpPr/>
          <p:nvPr/>
        </p:nvSpPr>
        <p:spPr>
          <a:xfrm>
            <a:off x="6322163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B96B91D-2C95-4F32-800D-99CB96791DB1}"/>
              </a:ext>
            </a:extLst>
          </p:cNvPr>
          <p:cNvSpPr/>
          <p:nvPr/>
        </p:nvSpPr>
        <p:spPr>
          <a:xfrm>
            <a:off x="7861896" y="3215308"/>
            <a:ext cx="988206" cy="572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0132F825-8769-4C51-9689-1E1DD03931D4}"/>
              </a:ext>
            </a:extLst>
          </p:cNvPr>
          <p:cNvSpPr/>
          <p:nvPr/>
        </p:nvSpPr>
        <p:spPr>
          <a:xfrm>
            <a:off x="7861896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DEADE7-6486-4571-A87B-B9C9AD4F9F1D}"/>
              </a:ext>
            </a:extLst>
          </p:cNvPr>
          <p:cNvCxnSpPr/>
          <p:nvPr/>
        </p:nvCxnSpPr>
        <p:spPr>
          <a:xfrm flipV="1">
            <a:off x="6816266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B01D76-A17B-47D7-8963-7C60AF6A5ED6}"/>
              </a:ext>
            </a:extLst>
          </p:cNvPr>
          <p:cNvCxnSpPr/>
          <p:nvPr/>
        </p:nvCxnSpPr>
        <p:spPr>
          <a:xfrm flipV="1">
            <a:off x="8352103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CFB318AB-A312-444E-81A9-F310C3F2BC26}"/>
              </a:ext>
            </a:extLst>
          </p:cNvPr>
          <p:cNvSpPr/>
          <p:nvPr/>
        </p:nvSpPr>
        <p:spPr>
          <a:xfrm>
            <a:off x="424646" y="3217807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56D21D0B-CAA0-4C3D-B431-9AC25329D596}"/>
              </a:ext>
            </a:extLst>
          </p:cNvPr>
          <p:cNvSpPr/>
          <p:nvPr/>
        </p:nvSpPr>
        <p:spPr>
          <a:xfrm>
            <a:off x="4879847" y="320854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C9842F4D-0F94-4DB0-95D8-074EB3AF1932}"/>
              </a:ext>
            </a:extLst>
          </p:cNvPr>
          <p:cNvSpPr/>
          <p:nvPr/>
        </p:nvSpPr>
        <p:spPr>
          <a:xfrm flipH="1">
            <a:off x="1311980" y="3704224"/>
            <a:ext cx="2260717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BBD9C4-9D82-4215-AF20-F4FCE70825F4}"/>
              </a:ext>
            </a:extLst>
          </p:cNvPr>
          <p:cNvSpPr txBox="1"/>
          <p:nvPr/>
        </p:nvSpPr>
        <p:spPr>
          <a:xfrm>
            <a:off x="233471" y="3806033"/>
            <a:ext cx="1370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u="sng" dirty="0"/>
              <a:t>Pull</a:t>
            </a:r>
            <a:r>
              <a:rPr lang="nb-NO" dirty="0"/>
              <a:t>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and </a:t>
            </a:r>
            <a:r>
              <a:rPr lang="nb-NO" dirty="0" err="1"/>
              <a:t>your</a:t>
            </a:r>
            <a:r>
              <a:rPr lang="nb-NO" dirty="0"/>
              <a:t> files 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0B28D4E1-BE82-4845-A94A-7C1EED6CDA9B}"/>
              </a:ext>
            </a:extLst>
          </p:cNvPr>
          <p:cNvSpPr/>
          <p:nvPr/>
        </p:nvSpPr>
        <p:spPr>
          <a:xfrm>
            <a:off x="4879847" y="186665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Starting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00253FB-0B6A-412D-B5A8-BA8E186FDEE3}"/>
              </a:ext>
            </a:extLst>
          </p:cNvPr>
          <p:cNvSpPr/>
          <p:nvPr/>
        </p:nvSpPr>
        <p:spPr>
          <a:xfrm>
            <a:off x="7848738" y="106011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A36144-0709-49F9-A928-5A6BD23504BF}"/>
              </a:ext>
            </a:extLst>
          </p:cNvPr>
          <p:cNvCxnSpPr/>
          <p:nvPr/>
        </p:nvCxnSpPr>
        <p:spPr>
          <a:xfrm flipV="1">
            <a:off x="8338945" y="1638973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A4753FF-FBA9-4B6D-BB63-BC531016D762}"/>
              </a:ext>
            </a:extLst>
          </p:cNvPr>
          <p:cNvSpPr txBox="1"/>
          <p:nvPr/>
        </p:nvSpPr>
        <p:spPr>
          <a:xfrm>
            <a:off x="5357096" y="1115753"/>
            <a:ext cx="244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/>
              <a:t>Your </a:t>
            </a:r>
            <a:r>
              <a:rPr lang="nb-NO" dirty="0" err="1"/>
              <a:t>colleague</a:t>
            </a:r>
            <a:r>
              <a:rPr lang="nb-NO" dirty="0"/>
              <a:t> has </a:t>
            </a:r>
            <a:r>
              <a:rPr lang="nb-NO" dirty="0" err="1"/>
              <a:t>made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and </a:t>
            </a:r>
            <a:r>
              <a:rPr lang="nb-NO" dirty="0" err="1"/>
              <a:t>pushed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3513DFDD-B47E-45D5-A1FB-4967491D87F0}"/>
              </a:ext>
            </a:extLst>
          </p:cNvPr>
          <p:cNvSpPr/>
          <p:nvPr/>
        </p:nvSpPr>
        <p:spPr>
          <a:xfrm>
            <a:off x="3405704" y="3216742"/>
            <a:ext cx="988206" cy="572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972F6A-39F8-4F81-BA3C-3D2A304BA75F}"/>
              </a:ext>
            </a:extLst>
          </p:cNvPr>
          <p:cNvCxnSpPr/>
          <p:nvPr/>
        </p:nvCxnSpPr>
        <p:spPr>
          <a:xfrm flipV="1">
            <a:off x="3895911" y="3795605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row: Curved Up 105">
            <a:extLst>
              <a:ext uri="{FF2B5EF4-FFF2-40B4-BE49-F238E27FC236}">
                <a16:creationId xmlns:a16="http://schemas.microsoft.com/office/drawing/2014/main" id="{5BEBC499-E4D4-490A-8B08-27BE8D8104AB}"/>
              </a:ext>
            </a:extLst>
          </p:cNvPr>
          <p:cNvSpPr/>
          <p:nvPr/>
        </p:nvSpPr>
        <p:spPr>
          <a:xfrm flipH="1">
            <a:off x="2772578" y="3603495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A8DA70-2544-46F9-AB61-848829E38A7F}"/>
              </a:ext>
            </a:extLst>
          </p:cNvPr>
          <p:cNvSpPr txBox="1"/>
          <p:nvPr/>
        </p:nvSpPr>
        <p:spPr>
          <a:xfrm>
            <a:off x="7095138" y="3312140"/>
            <a:ext cx="9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Fetch</a:t>
            </a:r>
            <a:endParaRPr lang="nb-NO" dirty="0"/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2326A7A6-9434-44B5-9B65-8B6DD28EB598}"/>
              </a:ext>
            </a:extLst>
          </p:cNvPr>
          <p:cNvSpPr/>
          <p:nvPr/>
        </p:nvSpPr>
        <p:spPr>
          <a:xfrm flipH="1">
            <a:off x="7182981" y="3587570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28C3D7-2151-4811-9C67-E735BB20C697}"/>
              </a:ext>
            </a:extLst>
          </p:cNvPr>
          <p:cNvSpPr txBox="1"/>
          <p:nvPr/>
        </p:nvSpPr>
        <p:spPr>
          <a:xfrm>
            <a:off x="5337251" y="3897095"/>
            <a:ext cx="9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Merge</a:t>
            </a:r>
            <a:endParaRPr lang="nb-NO" dirty="0"/>
          </a:p>
        </p:txBody>
      </p:sp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FF7164A7-96A8-4191-8DEC-682F14B0C323}"/>
              </a:ext>
            </a:extLst>
          </p:cNvPr>
          <p:cNvSpPr/>
          <p:nvPr/>
        </p:nvSpPr>
        <p:spPr>
          <a:xfrm flipH="1">
            <a:off x="5717293" y="3657435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1C63B8-1511-41ED-92D7-B6473E794E6C}"/>
              </a:ext>
            </a:extLst>
          </p:cNvPr>
          <p:cNvSpPr txBox="1"/>
          <p:nvPr/>
        </p:nvSpPr>
        <p:spPr>
          <a:xfrm>
            <a:off x="4629750" y="4182018"/>
            <a:ext cx="137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Split </a:t>
            </a:r>
            <a:r>
              <a:rPr lang="nb-NO" dirty="0" err="1"/>
              <a:t>the</a:t>
            </a:r>
            <a:r>
              <a:rPr lang="nb-NO" dirty="0"/>
              <a:t> pull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steps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99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commit</a:t>
            </a:r>
            <a:r>
              <a:rPr lang="nb-NO" sz="3600" dirty="0"/>
              <a:t> </a:t>
            </a:r>
            <a:r>
              <a:rPr lang="nb-NO" sz="3600" dirty="0" err="1"/>
              <a:t>often</a:t>
            </a:r>
            <a:r>
              <a:rPr lang="nb-NO" sz="3600" dirty="0"/>
              <a:t>, push less </a:t>
            </a:r>
            <a:r>
              <a:rPr lang="nb-NO" sz="3600" dirty="0" err="1"/>
              <a:t>often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11</a:t>
            </a:fld>
            <a:endParaRPr lang="n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C43CB0-597C-42AE-A269-F5E0955F40B7}"/>
              </a:ext>
            </a:extLst>
          </p:cNvPr>
          <p:cNvSpPr txBox="1"/>
          <p:nvPr/>
        </p:nvSpPr>
        <p:spPr>
          <a:xfrm>
            <a:off x="359990" y="2661542"/>
            <a:ext cx="310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describe</a:t>
            </a:r>
            <a:r>
              <a:rPr lang="nb-NO" dirty="0"/>
              <a:t> 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line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C1C6039-AE14-4816-AC16-AE8DA53C561C}"/>
              </a:ext>
            </a:extLst>
          </p:cNvPr>
          <p:cNvSpPr/>
          <p:nvPr/>
        </p:nvSpPr>
        <p:spPr>
          <a:xfrm>
            <a:off x="2442311" y="116122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Current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0E6A015-3D60-4F93-9B64-4B184B3FD44B}"/>
              </a:ext>
            </a:extLst>
          </p:cNvPr>
          <p:cNvSpPr/>
          <p:nvPr/>
        </p:nvSpPr>
        <p:spPr>
          <a:xfrm>
            <a:off x="3896056" y="116122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4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A4A29CB-2280-408B-9C14-DAF20262A587}"/>
              </a:ext>
            </a:extLst>
          </p:cNvPr>
          <p:cNvSpPr/>
          <p:nvPr/>
        </p:nvSpPr>
        <p:spPr>
          <a:xfrm>
            <a:off x="3896056" y="196423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75D3703-E858-42E2-AA1B-BAA9F3AD3F8A}"/>
              </a:ext>
            </a:extLst>
          </p:cNvPr>
          <p:cNvSpPr/>
          <p:nvPr/>
        </p:nvSpPr>
        <p:spPr>
          <a:xfrm>
            <a:off x="3896056" y="276950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3DE084-6C48-4750-9224-44007528B481}"/>
              </a:ext>
            </a:extLst>
          </p:cNvPr>
          <p:cNvSpPr/>
          <p:nvPr/>
        </p:nvSpPr>
        <p:spPr>
          <a:xfrm>
            <a:off x="3896056" y="355753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C2549-8CFA-4091-B9C6-D7065FDA3906}"/>
              </a:ext>
            </a:extLst>
          </p:cNvPr>
          <p:cNvSpPr txBox="1"/>
          <p:nvPr/>
        </p:nvSpPr>
        <p:spPr>
          <a:xfrm>
            <a:off x="2332759" y="683539"/>
            <a:ext cx="113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70CA9-57BD-4DE7-A91C-39FE568B8E4E}"/>
              </a:ext>
            </a:extLst>
          </p:cNvPr>
          <p:cNvSpPr txBox="1"/>
          <p:nvPr/>
        </p:nvSpPr>
        <p:spPr>
          <a:xfrm>
            <a:off x="3821683" y="556967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A606A-4BDA-409C-93F9-C5B22D8A65E1}"/>
              </a:ext>
            </a:extLst>
          </p:cNvPr>
          <p:cNvSpPr txBox="1"/>
          <p:nvPr/>
        </p:nvSpPr>
        <p:spPr>
          <a:xfrm>
            <a:off x="5349800" y="575818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5826CCF-1C1C-4C34-BE6A-EEF2B776F79C}"/>
              </a:ext>
            </a:extLst>
          </p:cNvPr>
          <p:cNvSpPr/>
          <p:nvPr/>
        </p:nvSpPr>
        <p:spPr>
          <a:xfrm>
            <a:off x="5435789" y="276950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584A3E-7D01-4679-84C7-D63F29F5A01B}"/>
              </a:ext>
            </a:extLst>
          </p:cNvPr>
          <p:cNvSpPr/>
          <p:nvPr/>
        </p:nvSpPr>
        <p:spPr>
          <a:xfrm>
            <a:off x="5435789" y="355753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B7A42-C896-46D4-AD4E-B51B9259DAE7}"/>
              </a:ext>
            </a:extLst>
          </p:cNvPr>
          <p:cNvCxnSpPr/>
          <p:nvPr/>
        </p:nvCxnSpPr>
        <p:spPr>
          <a:xfrm flipV="1">
            <a:off x="4390159" y="3348368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91328-B3CA-443B-AA11-122F4012BD08}"/>
              </a:ext>
            </a:extLst>
          </p:cNvPr>
          <p:cNvCxnSpPr/>
          <p:nvPr/>
        </p:nvCxnSpPr>
        <p:spPr>
          <a:xfrm flipV="1">
            <a:off x="5925996" y="3348368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85B729-E77F-4F08-88B3-568A7F291496}"/>
              </a:ext>
            </a:extLst>
          </p:cNvPr>
          <p:cNvCxnSpPr/>
          <p:nvPr/>
        </p:nvCxnSpPr>
        <p:spPr>
          <a:xfrm flipV="1">
            <a:off x="4392194" y="255696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57923-B787-46E7-B10C-BBAFBB332779}"/>
              </a:ext>
            </a:extLst>
          </p:cNvPr>
          <p:cNvCxnSpPr/>
          <p:nvPr/>
        </p:nvCxnSpPr>
        <p:spPr>
          <a:xfrm flipV="1">
            <a:off x="4390159" y="1755077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86A87-237D-4C12-BC19-9AE88ADCFED3}"/>
              </a:ext>
            </a:extLst>
          </p:cNvPr>
          <p:cNvCxnSpPr/>
          <p:nvPr/>
        </p:nvCxnSpPr>
        <p:spPr>
          <a:xfrm flipV="1">
            <a:off x="3344529" y="2415023"/>
            <a:ext cx="506670" cy="298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4C18B9-8B16-40A3-A20F-07B8A666662C}"/>
              </a:ext>
            </a:extLst>
          </p:cNvPr>
          <p:cNvSpPr txBox="1"/>
          <p:nvPr/>
        </p:nvSpPr>
        <p:spPr>
          <a:xfrm>
            <a:off x="5772150" y="1224031"/>
            <a:ext cx="310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- You </a:t>
            </a:r>
            <a:r>
              <a:rPr lang="nb-NO" dirty="0" err="1"/>
              <a:t>can</a:t>
            </a:r>
            <a:r>
              <a:rPr lang="nb-NO" dirty="0"/>
              <a:t> have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unpushed</a:t>
            </a:r>
            <a:r>
              <a:rPr lang="nb-NO" dirty="0"/>
              <a:t> </a:t>
            </a:r>
            <a:r>
              <a:rPr lang="nb-NO" dirty="0" err="1"/>
              <a:t>commits</a:t>
            </a:r>
            <a:endParaRPr lang="nb-NO" dirty="0"/>
          </a:p>
          <a:p>
            <a:r>
              <a:rPr lang="nb-NO" dirty="0"/>
              <a:t>- If </a:t>
            </a:r>
            <a:r>
              <a:rPr lang="nb-NO" dirty="0" err="1"/>
              <a:t>you</a:t>
            </a:r>
            <a:r>
              <a:rPr lang="nb-NO" dirty="0"/>
              <a:t> mess up, </a:t>
            </a:r>
            <a:r>
              <a:rPr lang="nb-NO" dirty="0" err="1"/>
              <a:t>sorting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problems is </a:t>
            </a:r>
            <a:r>
              <a:rPr lang="nb-NO" dirty="0" err="1"/>
              <a:t>easier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</a:t>
            </a:r>
            <a:r>
              <a:rPr lang="nb-NO" dirty="0" err="1"/>
              <a:t>haven’t</a:t>
            </a:r>
            <a:r>
              <a:rPr lang="nb-NO" dirty="0"/>
              <a:t>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pushed</a:t>
            </a:r>
            <a:endParaRPr lang="nb-NO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AAB4D2-773B-4932-BF02-AC70E48F99AE}"/>
              </a:ext>
            </a:extLst>
          </p:cNvPr>
          <p:cNvCxnSpPr>
            <a:cxnSpLocks/>
          </p:cNvCxnSpPr>
          <p:nvPr/>
        </p:nvCxnSpPr>
        <p:spPr>
          <a:xfrm flipV="1">
            <a:off x="5074871" y="1445621"/>
            <a:ext cx="760664" cy="14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5380AD-EBE7-48A4-807F-1B31B453FFF9}"/>
              </a:ext>
            </a:extLst>
          </p:cNvPr>
          <p:cNvCxnSpPr>
            <a:cxnSpLocks/>
          </p:cNvCxnSpPr>
          <p:nvPr/>
        </p:nvCxnSpPr>
        <p:spPr>
          <a:xfrm flipV="1">
            <a:off x="4991845" y="1513947"/>
            <a:ext cx="843690" cy="751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7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E7D8828-149F-4751-8F72-8A79E23F7721}"/>
              </a:ext>
            </a:extLst>
          </p:cNvPr>
          <p:cNvSpPr/>
          <p:nvPr/>
        </p:nvSpPr>
        <p:spPr>
          <a:xfrm>
            <a:off x="5756218" y="573578"/>
            <a:ext cx="2980455" cy="4015047"/>
          </a:xfrm>
          <a:prstGeom prst="rect">
            <a:avLst/>
          </a:prstGeom>
          <a:solidFill>
            <a:srgbClr val="EC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How </a:t>
            </a:r>
            <a:r>
              <a:rPr lang="nb-NO" dirty="0" err="1">
                <a:solidFill>
                  <a:schemeClr val="tx1"/>
                </a:solidFill>
              </a:rPr>
              <a:t>this</a:t>
            </a:r>
            <a:r>
              <a:rPr lang="nb-NO" dirty="0">
                <a:solidFill>
                  <a:schemeClr val="tx1"/>
                </a:solidFill>
              </a:rPr>
              <a:t> is </a:t>
            </a:r>
            <a:r>
              <a:rPr lang="nb-NO" dirty="0" err="1">
                <a:solidFill>
                  <a:schemeClr val="tx1"/>
                </a:solidFill>
              </a:rPr>
              <a:t>shown</a:t>
            </a:r>
            <a:r>
              <a:rPr lang="nb-NO" dirty="0">
                <a:solidFill>
                  <a:schemeClr val="tx1"/>
                </a:solidFill>
              </a:rPr>
              <a:t> in </a:t>
            </a:r>
            <a:r>
              <a:rPr lang="nb-NO" dirty="0" err="1">
                <a:solidFill>
                  <a:schemeClr val="tx1"/>
                </a:solidFill>
              </a:rPr>
              <a:t>RStudio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commit</a:t>
            </a:r>
            <a:r>
              <a:rPr lang="nb-NO" sz="3600" dirty="0"/>
              <a:t> </a:t>
            </a:r>
            <a:r>
              <a:rPr lang="nb-NO" sz="3600" dirty="0" err="1"/>
              <a:t>often</a:t>
            </a:r>
            <a:r>
              <a:rPr lang="nb-NO" sz="3600" dirty="0"/>
              <a:t>, push less </a:t>
            </a:r>
            <a:r>
              <a:rPr lang="nb-NO" sz="3600" dirty="0" err="1"/>
              <a:t>often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12</a:t>
            </a:fld>
            <a:endParaRPr lang="n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C43CB0-597C-42AE-A269-F5E0955F40B7}"/>
              </a:ext>
            </a:extLst>
          </p:cNvPr>
          <p:cNvSpPr txBox="1"/>
          <p:nvPr/>
        </p:nvSpPr>
        <p:spPr>
          <a:xfrm>
            <a:off x="76200" y="2713656"/>
            <a:ext cx="1972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describe</a:t>
            </a:r>
            <a:r>
              <a:rPr lang="nb-NO" dirty="0"/>
              <a:t> 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line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commit</a:t>
            </a:r>
            <a:r>
              <a:rPr lang="nb-NO" b="1" dirty="0"/>
              <a:t> </a:t>
            </a:r>
            <a:r>
              <a:rPr lang="nb-NO" b="1" dirty="0" err="1"/>
              <a:t>message</a:t>
            </a:r>
            <a:r>
              <a:rPr lang="nb-NO" dirty="0"/>
              <a:t>)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C1C6039-AE14-4816-AC16-AE8DA53C561C}"/>
              </a:ext>
            </a:extLst>
          </p:cNvPr>
          <p:cNvSpPr/>
          <p:nvPr/>
        </p:nvSpPr>
        <p:spPr>
          <a:xfrm>
            <a:off x="1116086" y="1269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Current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0E6A015-3D60-4F93-9B64-4B184B3FD44B}"/>
              </a:ext>
            </a:extLst>
          </p:cNvPr>
          <p:cNvSpPr/>
          <p:nvPr/>
        </p:nvSpPr>
        <p:spPr>
          <a:xfrm>
            <a:off x="2569831" y="1269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4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A4A29CB-2280-408B-9C14-DAF20262A587}"/>
              </a:ext>
            </a:extLst>
          </p:cNvPr>
          <p:cNvSpPr/>
          <p:nvPr/>
        </p:nvSpPr>
        <p:spPr>
          <a:xfrm>
            <a:off x="2569831" y="207230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75D3703-E858-42E2-AA1B-BAA9F3AD3F8A}"/>
              </a:ext>
            </a:extLst>
          </p:cNvPr>
          <p:cNvSpPr/>
          <p:nvPr/>
        </p:nvSpPr>
        <p:spPr>
          <a:xfrm>
            <a:off x="2569831" y="287757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3DE084-6C48-4750-9224-44007528B481}"/>
              </a:ext>
            </a:extLst>
          </p:cNvPr>
          <p:cNvSpPr/>
          <p:nvPr/>
        </p:nvSpPr>
        <p:spPr>
          <a:xfrm>
            <a:off x="2569831" y="3665596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C2549-8CFA-4091-B9C6-D7065FDA3906}"/>
              </a:ext>
            </a:extLst>
          </p:cNvPr>
          <p:cNvSpPr txBox="1"/>
          <p:nvPr/>
        </p:nvSpPr>
        <p:spPr>
          <a:xfrm>
            <a:off x="1006534" y="791605"/>
            <a:ext cx="113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70CA9-57BD-4DE7-A91C-39FE568B8E4E}"/>
              </a:ext>
            </a:extLst>
          </p:cNvPr>
          <p:cNvSpPr txBox="1"/>
          <p:nvPr/>
        </p:nvSpPr>
        <p:spPr>
          <a:xfrm>
            <a:off x="2495458" y="665033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A606A-4BDA-409C-93F9-C5B22D8A65E1}"/>
              </a:ext>
            </a:extLst>
          </p:cNvPr>
          <p:cNvSpPr txBox="1"/>
          <p:nvPr/>
        </p:nvSpPr>
        <p:spPr>
          <a:xfrm>
            <a:off x="4023575" y="683884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5826CCF-1C1C-4C34-BE6A-EEF2B776F79C}"/>
              </a:ext>
            </a:extLst>
          </p:cNvPr>
          <p:cNvSpPr/>
          <p:nvPr/>
        </p:nvSpPr>
        <p:spPr>
          <a:xfrm>
            <a:off x="4109564" y="287757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584A3E-7D01-4679-84C7-D63F29F5A01B}"/>
              </a:ext>
            </a:extLst>
          </p:cNvPr>
          <p:cNvSpPr/>
          <p:nvPr/>
        </p:nvSpPr>
        <p:spPr>
          <a:xfrm>
            <a:off x="4109564" y="3665596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B7A42-C896-46D4-AD4E-B51B9259DAE7}"/>
              </a:ext>
            </a:extLst>
          </p:cNvPr>
          <p:cNvCxnSpPr/>
          <p:nvPr/>
        </p:nvCxnSpPr>
        <p:spPr>
          <a:xfrm flipV="1">
            <a:off x="3063934" y="3456434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91328-B3CA-443B-AA11-122F4012BD08}"/>
              </a:ext>
            </a:extLst>
          </p:cNvPr>
          <p:cNvCxnSpPr/>
          <p:nvPr/>
        </p:nvCxnSpPr>
        <p:spPr>
          <a:xfrm flipV="1">
            <a:off x="4599771" y="3456434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85B729-E77F-4F08-88B3-568A7F291496}"/>
              </a:ext>
            </a:extLst>
          </p:cNvPr>
          <p:cNvCxnSpPr/>
          <p:nvPr/>
        </p:nvCxnSpPr>
        <p:spPr>
          <a:xfrm flipV="1">
            <a:off x="3065969" y="2665027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57923-B787-46E7-B10C-BBAFBB332779}"/>
              </a:ext>
            </a:extLst>
          </p:cNvPr>
          <p:cNvCxnSpPr/>
          <p:nvPr/>
        </p:nvCxnSpPr>
        <p:spPr>
          <a:xfrm flipV="1">
            <a:off x="3063934" y="1863143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86A87-237D-4C12-BC19-9AE88ADCFED3}"/>
              </a:ext>
            </a:extLst>
          </p:cNvPr>
          <p:cNvCxnSpPr/>
          <p:nvPr/>
        </p:nvCxnSpPr>
        <p:spPr>
          <a:xfrm flipV="1">
            <a:off x="2018304" y="2523089"/>
            <a:ext cx="506670" cy="298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4C18B9-8B16-40A3-A20F-07B8A666662C}"/>
              </a:ext>
            </a:extLst>
          </p:cNvPr>
          <p:cNvSpPr txBox="1"/>
          <p:nvPr/>
        </p:nvSpPr>
        <p:spPr>
          <a:xfrm>
            <a:off x="4445925" y="1332097"/>
            <a:ext cx="1310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You </a:t>
            </a:r>
            <a:r>
              <a:rPr lang="nb-NO" dirty="0" err="1"/>
              <a:t>can</a:t>
            </a:r>
            <a:r>
              <a:rPr lang="nb-NO" dirty="0"/>
              <a:t> have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unpushed</a:t>
            </a:r>
            <a:r>
              <a:rPr lang="nb-NO" dirty="0"/>
              <a:t> </a:t>
            </a:r>
            <a:r>
              <a:rPr lang="nb-NO" dirty="0" err="1"/>
              <a:t>commits</a:t>
            </a:r>
            <a:endParaRPr lang="nb-NO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AAB4D2-773B-4932-BF02-AC70E48F99AE}"/>
              </a:ext>
            </a:extLst>
          </p:cNvPr>
          <p:cNvCxnSpPr>
            <a:cxnSpLocks/>
          </p:cNvCxnSpPr>
          <p:nvPr/>
        </p:nvCxnSpPr>
        <p:spPr>
          <a:xfrm flipV="1">
            <a:off x="3748646" y="1553687"/>
            <a:ext cx="760664" cy="14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5380AD-EBE7-48A4-807F-1B31B453FFF9}"/>
              </a:ext>
            </a:extLst>
          </p:cNvPr>
          <p:cNvCxnSpPr>
            <a:cxnSpLocks/>
          </p:cNvCxnSpPr>
          <p:nvPr/>
        </p:nvCxnSpPr>
        <p:spPr>
          <a:xfrm flipV="1">
            <a:off x="3665620" y="1622013"/>
            <a:ext cx="843690" cy="751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4C53A67-E5C0-4020-963C-28DBE46B992E}"/>
              </a:ext>
            </a:extLst>
          </p:cNvPr>
          <p:cNvSpPr/>
          <p:nvPr/>
        </p:nvSpPr>
        <p:spPr>
          <a:xfrm>
            <a:off x="7292054" y="131399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4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7C44E8D-9858-4CB2-87C3-EE15F32A357A}"/>
              </a:ext>
            </a:extLst>
          </p:cNvPr>
          <p:cNvSpPr/>
          <p:nvPr/>
        </p:nvSpPr>
        <p:spPr>
          <a:xfrm>
            <a:off x="7292054" y="211700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6864CA3-0E3E-47E1-9207-A91DA60F26AC}"/>
              </a:ext>
            </a:extLst>
          </p:cNvPr>
          <p:cNvSpPr/>
          <p:nvPr/>
        </p:nvSpPr>
        <p:spPr>
          <a:xfrm>
            <a:off x="7292054" y="292227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EE9FF9E-8E0E-429D-89A9-B5AC7034B8F1}"/>
              </a:ext>
            </a:extLst>
          </p:cNvPr>
          <p:cNvSpPr/>
          <p:nvPr/>
        </p:nvSpPr>
        <p:spPr>
          <a:xfrm>
            <a:off x="7292054" y="3710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56A34-88A8-46ED-A3CB-2E23C7D3B9AC}"/>
              </a:ext>
            </a:extLst>
          </p:cNvPr>
          <p:cNvCxnSpPr/>
          <p:nvPr/>
        </p:nvCxnSpPr>
        <p:spPr>
          <a:xfrm flipV="1">
            <a:off x="7786157" y="3501133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B535C9-6BB3-4876-9789-5CA19EDC6DE1}"/>
              </a:ext>
            </a:extLst>
          </p:cNvPr>
          <p:cNvCxnSpPr/>
          <p:nvPr/>
        </p:nvCxnSpPr>
        <p:spPr>
          <a:xfrm flipV="1">
            <a:off x="7788192" y="2709726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CAE595-4465-49E5-9791-C0131FBC592C}"/>
              </a:ext>
            </a:extLst>
          </p:cNvPr>
          <p:cNvCxnSpPr/>
          <p:nvPr/>
        </p:nvCxnSpPr>
        <p:spPr>
          <a:xfrm flipV="1">
            <a:off x="7786157" y="1907842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4C49FC-F010-4186-917C-07E98AF5DC4E}"/>
              </a:ext>
            </a:extLst>
          </p:cNvPr>
          <p:cNvSpPr/>
          <p:nvPr/>
        </p:nvSpPr>
        <p:spPr>
          <a:xfrm>
            <a:off x="6229007" y="1449536"/>
            <a:ext cx="96254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9ED44B8-4DA8-4A7B-9E58-6BDB0146ED33}"/>
              </a:ext>
            </a:extLst>
          </p:cNvPr>
          <p:cNvSpPr/>
          <p:nvPr/>
        </p:nvSpPr>
        <p:spPr>
          <a:xfrm>
            <a:off x="6189349" y="3073946"/>
            <a:ext cx="962541" cy="307777"/>
          </a:xfrm>
          <a:prstGeom prst="round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53141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E7D8828-149F-4751-8F72-8A79E23F7721}"/>
              </a:ext>
            </a:extLst>
          </p:cNvPr>
          <p:cNvSpPr/>
          <p:nvPr/>
        </p:nvSpPr>
        <p:spPr>
          <a:xfrm>
            <a:off x="5756218" y="573578"/>
            <a:ext cx="2980455" cy="4015047"/>
          </a:xfrm>
          <a:prstGeom prst="rect">
            <a:avLst/>
          </a:prstGeom>
          <a:solidFill>
            <a:srgbClr val="EC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How </a:t>
            </a:r>
            <a:r>
              <a:rPr lang="nb-NO" dirty="0" err="1">
                <a:solidFill>
                  <a:schemeClr val="tx1"/>
                </a:solidFill>
              </a:rPr>
              <a:t>this</a:t>
            </a:r>
            <a:r>
              <a:rPr lang="nb-NO" dirty="0">
                <a:solidFill>
                  <a:schemeClr val="tx1"/>
                </a:solidFill>
              </a:rPr>
              <a:t> is </a:t>
            </a:r>
            <a:r>
              <a:rPr lang="nb-NO" dirty="0" err="1">
                <a:solidFill>
                  <a:schemeClr val="tx1"/>
                </a:solidFill>
              </a:rPr>
              <a:t>shown</a:t>
            </a:r>
            <a:r>
              <a:rPr lang="nb-NO" dirty="0">
                <a:solidFill>
                  <a:schemeClr val="tx1"/>
                </a:solidFill>
              </a:rPr>
              <a:t> in </a:t>
            </a:r>
            <a:r>
              <a:rPr lang="nb-NO" dirty="0" err="1">
                <a:solidFill>
                  <a:schemeClr val="tx1"/>
                </a:solidFill>
              </a:rPr>
              <a:t>RStudio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commit</a:t>
            </a:r>
            <a:r>
              <a:rPr lang="nb-NO" sz="3600" dirty="0"/>
              <a:t> </a:t>
            </a:r>
            <a:r>
              <a:rPr lang="nb-NO" sz="3600" dirty="0" err="1"/>
              <a:t>often</a:t>
            </a:r>
            <a:r>
              <a:rPr lang="nb-NO" sz="3600" dirty="0"/>
              <a:t>, push less </a:t>
            </a:r>
            <a:r>
              <a:rPr lang="nb-NO" sz="3600" dirty="0" err="1"/>
              <a:t>often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13</a:t>
            </a:fld>
            <a:endParaRPr lang="n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C43CB0-597C-42AE-A269-F5E0955F40B7}"/>
              </a:ext>
            </a:extLst>
          </p:cNvPr>
          <p:cNvSpPr txBox="1"/>
          <p:nvPr/>
        </p:nvSpPr>
        <p:spPr>
          <a:xfrm>
            <a:off x="76200" y="2713656"/>
            <a:ext cx="1972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describe</a:t>
            </a:r>
            <a:r>
              <a:rPr lang="nb-NO" dirty="0"/>
              <a:t> 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line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commit</a:t>
            </a:r>
            <a:r>
              <a:rPr lang="nb-NO" b="1" dirty="0"/>
              <a:t> </a:t>
            </a:r>
            <a:r>
              <a:rPr lang="nb-NO" b="1" dirty="0" err="1"/>
              <a:t>message</a:t>
            </a:r>
            <a:r>
              <a:rPr lang="nb-NO" dirty="0"/>
              <a:t>)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C1C6039-AE14-4816-AC16-AE8DA53C561C}"/>
              </a:ext>
            </a:extLst>
          </p:cNvPr>
          <p:cNvSpPr/>
          <p:nvPr/>
        </p:nvSpPr>
        <p:spPr>
          <a:xfrm>
            <a:off x="1116086" y="1269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Current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0E6A015-3D60-4F93-9B64-4B184B3FD44B}"/>
              </a:ext>
            </a:extLst>
          </p:cNvPr>
          <p:cNvSpPr/>
          <p:nvPr/>
        </p:nvSpPr>
        <p:spPr>
          <a:xfrm>
            <a:off x="2569831" y="1269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4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A4A29CB-2280-408B-9C14-DAF20262A587}"/>
              </a:ext>
            </a:extLst>
          </p:cNvPr>
          <p:cNvSpPr/>
          <p:nvPr/>
        </p:nvSpPr>
        <p:spPr>
          <a:xfrm>
            <a:off x="2569831" y="207230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75D3703-E858-42E2-AA1B-BAA9F3AD3F8A}"/>
              </a:ext>
            </a:extLst>
          </p:cNvPr>
          <p:cNvSpPr/>
          <p:nvPr/>
        </p:nvSpPr>
        <p:spPr>
          <a:xfrm>
            <a:off x="2569831" y="287757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3DE084-6C48-4750-9224-44007528B481}"/>
              </a:ext>
            </a:extLst>
          </p:cNvPr>
          <p:cNvSpPr/>
          <p:nvPr/>
        </p:nvSpPr>
        <p:spPr>
          <a:xfrm>
            <a:off x="2569831" y="3665596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C2549-8CFA-4091-B9C6-D7065FDA3906}"/>
              </a:ext>
            </a:extLst>
          </p:cNvPr>
          <p:cNvSpPr txBox="1"/>
          <p:nvPr/>
        </p:nvSpPr>
        <p:spPr>
          <a:xfrm>
            <a:off x="1006534" y="791605"/>
            <a:ext cx="113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70CA9-57BD-4DE7-A91C-39FE568B8E4E}"/>
              </a:ext>
            </a:extLst>
          </p:cNvPr>
          <p:cNvSpPr txBox="1"/>
          <p:nvPr/>
        </p:nvSpPr>
        <p:spPr>
          <a:xfrm>
            <a:off x="2495458" y="665033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A606A-4BDA-409C-93F9-C5B22D8A65E1}"/>
              </a:ext>
            </a:extLst>
          </p:cNvPr>
          <p:cNvSpPr txBox="1"/>
          <p:nvPr/>
        </p:nvSpPr>
        <p:spPr>
          <a:xfrm>
            <a:off x="4023575" y="683884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5826CCF-1C1C-4C34-BE6A-EEF2B776F79C}"/>
              </a:ext>
            </a:extLst>
          </p:cNvPr>
          <p:cNvSpPr/>
          <p:nvPr/>
        </p:nvSpPr>
        <p:spPr>
          <a:xfrm>
            <a:off x="4109564" y="287757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584A3E-7D01-4679-84C7-D63F29F5A01B}"/>
              </a:ext>
            </a:extLst>
          </p:cNvPr>
          <p:cNvSpPr/>
          <p:nvPr/>
        </p:nvSpPr>
        <p:spPr>
          <a:xfrm>
            <a:off x="4109564" y="3665596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B7A42-C896-46D4-AD4E-B51B9259DAE7}"/>
              </a:ext>
            </a:extLst>
          </p:cNvPr>
          <p:cNvCxnSpPr/>
          <p:nvPr/>
        </p:nvCxnSpPr>
        <p:spPr>
          <a:xfrm flipV="1">
            <a:off x="3063934" y="3456434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91328-B3CA-443B-AA11-122F4012BD08}"/>
              </a:ext>
            </a:extLst>
          </p:cNvPr>
          <p:cNvCxnSpPr/>
          <p:nvPr/>
        </p:nvCxnSpPr>
        <p:spPr>
          <a:xfrm flipV="1">
            <a:off x="4599771" y="3456434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85B729-E77F-4F08-88B3-568A7F291496}"/>
              </a:ext>
            </a:extLst>
          </p:cNvPr>
          <p:cNvCxnSpPr/>
          <p:nvPr/>
        </p:nvCxnSpPr>
        <p:spPr>
          <a:xfrm flipV="1">
            <a:off x="3065969" y="2665027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57923-B787-46E7-B10C-BBAFBB332779}"/>
              </a:ext>
            </a:extLst>
          </p:cNvPr>
          <p:cNvCxnSpPr/>
          <p:nvPr/>
        </p:nvCxnSpPr>
        <p:spPr>
          <a:xfrm flipV="1">
            <a:off x="3063934" y="1863143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86A87-237D-4C12-BC19-9AE88ADCFED3}"/>
              </a:ext>
            </a:extLst>
          </p:cNvPr>
          <p:cNvCxnSpPr/>
          <p:nvPr/>
        </p:nvCxnSpPr>
        <p:spPr>
          <a:xfrm flipV="1">
            <a:off x="2018304" y="2523089"/>
            <a:ext cx="506670" cy="298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4C18B9-8B16-40A3-A20F-07B8A666662C}"/>
              </a:ext>
            </a:extLst>
          </p:cNvPr>
          <p:cNvSpPr txBox="1"/>
          <p:nvPr/>
        </p:nvSpPr>
        <p:spPr>
          <a:xfrm>
            <a:off x="4445925" y="1332097"/>
            <a:ext cx="1310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You </a:t>
            </a:r>
            <a:r>
              <a:rPr lang="nb-NO" dirty="0" err="1"/>
              <a:t>can</a:t>
            </a:r>
            <a:r>
              <a:rPr lang="nb-NO" dirty="0"/>
              <a:t> have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unpushed</a:t>
            </a:r>
            <a:r>
              <a:rPr lang="nb-NO" dirty="0"/>
              <a:t> </a:t>
            </a:r>
            <a:r>
              <a:rPr lang="nb-NO" dirty="0" err="1"/>
              <a:t>commits</a:t>
            </a:r>
            <a:endParaRPr lang="nb-NO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AAB4D2-773B-4932-BF02-AC70E48F99AE}"/>
              </a:ext>
            </a:extLst>
          </p:cNvPr>
          <p:cNvCxnSpPr>
            <a:cxnSpLocks/>
          </p:cNvCxnSpPr>
          <p:nvPr/>
        </p:nvCxnSpPr>
        <p:spPr>
          <a:xfrm flipV="1">
            <a:off x="3748646" y="1553687"/>
            <a:ext cx="760664" cy="14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5380AD-EBE7-48A4-807F-1B31B453FFF9}"/>
              </a:ext>
            </a:extLst>
          </p:cNvPr>
          <p:cNvCxnSpPr>
            <a:cxnSpLocks/>
          </p:cNvCxnSpPr>
          <p:nvPr/>
        </p:nvCxnSpPr>
        <p:spPr>
          <a:xfrm flipV="1">
            <a:off x="3665620" y="1622013"/>
            <a:ext cx="843690" cy="751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4C53A67-E5C0-4020-963C-28DBE46B992E}"/>
              </a:ext>
            </a:extLst>
          </p:cNvPr>
          <p:cNvSpPr/>
          <p:nvPr/>
        </p:nvSpPr>
        <p:spPr>
          <a:xfrm>
            <a:off x="7292054" y="131399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4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7C44E8D-9858-4CB2-87C3-EE15F32A357A}"/>
              </a:ext>
            </a:extLst>
          </p:cNvPr>
          <p:cNvSpPr/>
          <p:nvPr/>
        </p:nvSpPr>
        <p:spPr>
          <a:xfrm>
            <a:off x="7292054" y="211700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6864CA3-0E3E-47E1-9207-A91DA60F26AC}"/>
              </a:ext>
            </a:extLst>
          </p:cNvPr>
          <p:cNvSpPr/>
          <p:nvPr/>
        </p:nvSpPr>
        <p:spPr>
          <a:xfrm>
            <a:off x="7292054" y="292227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EE9FF9E-8E0E-429D-89A9-B5AC7034B8F1}"/>
              </a:ext>
            </a:extLst>
          </p:cNvPr>
          <p:cNvSpPr/>
          <p:nvPr/>
        </p:nvSpPr>
        <p:spPr>
          <a:xfrm>
            <a:off x="7292054" y="3710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56A34-88A8-46ED-A3CB-2E23C7D3B9AC}"/>
              </a:ext>
            </a:extLst>
          </p:cNvPr>
          <p:cNvCxnSpPr/>
          <p:nvPr/>
        </p:nvCxnSpPr>
        <p:spPr>
          <a:xfrm flipV="1">
            <a:off x="7786157" y="3501133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B535C9-6BB3-4876-9789-5CA19EDC6DE1}"/>
              </a:ext>
            </a:extLst>
          </p:cNvPr>
          <p:cNvCxnSpPr/>
          <p:nvPr/>
        </p:nvCxnSpPr>
        <p:spPr>
          <a:xfrm flipV="1">
            <a:off x="7788192" y="2709726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CAE595-4465-49E5-9791-C0131FBC592C}"/>
              </a:ext>
            </a:extLst>
          </p:cNvPr>
          <p:cNvCxnSpPr/>
          <p:nvPr/>
        </p:nvCxnSpPr>
        <p:spPr>
          <a:xfrm flipV="1">
            <a:off x="7786157" y="1907842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4C49FC-F010-4186-917C-07E98AF5DC4E}"/>
              </a:ext>
            </a:extLst>
          </p:cNvPr>
          <p:cNvSpPr/>
          <p:nvPr/>
        </p:nvSpPr>
        <p:spPr>
          <a:xfrm>
            <a:off x="6229007" y="1449536"/>
            <a:ext cx="96254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9ED44B8-4DA8-4A7B-9E58-6BDB0146ED33}"/>
              </a:ext>
            </a:extLst>
          </p:cNvPr>
          <p:cNvSpPr/>
          <p:nvPr/>
        </p:nvSpPr>
        <p:spPr>
          <a:xfrm>
            <a:off x="6189349" y="3073946"/>
            <a:ext cx="962541" cy="307777"/>
          </a:xfrm>
          <a:prstGeom prst="round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55082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7D30C1-4BFA-43E9-B55E-39BE5871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4" y="609565"/>
            <a:ext cx="8315325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How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history</a:t>
            </a:r>
            <a:r>
              <a:rPr lang="nb-NO" sz="3600" dirty="0"/>
              <a:t> </a:t>
            </a:r>
            <a:r>
              <a:rPr lang="nb-NO" sz="3600" dirty="0" err="1"/>
              <a:t>looks</a:t>
            </a:r>
            <a:r>
              <a:rPr lang="nb-NO" sz="3600" dirty="0"/>
              <a:t> like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14</a:t>
            </a:fld>
            <a:endParaRPr lang="nn-NO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15B6F3D-6897-4E1E-9706-BDE023018877}"/>
              </a:ext>
            </a:extLst>
          </p:cNvPr>
          <p:cNvSpPr/>
          <p:nvPr/>
        </p:nvSpPr>
        <p:spPr>
          <a:xfrm>
            <a:off x="6496733" y="2857376"/>
            <a:ext cx="1687483" cy="1039090"/>
          </a:xfrm>
          <a:prstGeom prst="borderCallout1">
            <a:avLst>
              <a:gd name="adj1" fmla="val 46023"/>
              <a:gd name="adj2" fmla="val 103667"/>
              <a:gd name="adj3" fmla="val 24936"/>
              <a:gd name="adj4" fmla="val 117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The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br>
              <a:rPr lang="nb-NO" dirty="0"/>
            </a:br>
            <a:r>
              <a:rPr lang="nb-NO" dirty="0"/>
              <a:t>(SHA-1 </a:t>
            </a:r>
            <a:r>
              <a:rPr lang="nb-NO" dirty="0" err="1"/>
              <a:t>hash</a:t>
            </a:r>
            <a:r>
              <a:rPr lang="nb-NO" dirty="0"/>
              <a:t>, used in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commands</a:t>
            </a:r>
            <a:r>
              <a:rPr lang="nb-NO" dirty="0"/>
              <a:t>)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7693252-96ED-4D47-A630-B14B6D6CBE0D}"/>
              </a:ext>
            </a:extLst>
          </p:cNvPr>
          <p:cNvSpPr/>
          <p:nvPr/>
        </p:nvSpPr>
        <p:spPr>
          <a:xfrm>
            <a:off x="3214428" y="3537064"/>
            <a:ext cx="1687483" cy="344979"/>
          </a:xfrm>
          <a:prstGeom prst="borderCallout1">
            <a:avLst>
              <a:gd name="adj1" fmla="val 33975"/>
              <a:gd name="adj2" fmla="val -1751"/>
              <a:gd name="adj3" fmla="val -50371"/>
              <a:gd name="adj4" fmla="val -18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Commit</a:t>
            </a:r>
            <a:r>
              <a:rPr lang="nb-NO" dirty="0"/>
              <a:t> </a:t>
            </a:r>
            <a:r>
              <a:rPr lang="nb-NO" dirty="0" err="1"/>
              <a:t>messages</a:t>
            </a:r>
            <a:endParaRPr lang="nb-NO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C6051EC7-2617-453A-8240-E21583ADDD68}"/>
              </a:ext>
            </a:extLst>
          </p:cNvPr>
          <p:cNvSpPr/>
          <p:nvPr/>
        </p:nvSpPr>
        <p:spPr>
          <a:xfrm>
            <a:off x="26324" y="2758611"/>
            <a:ext cx="1039092" cy="689957"/>
          </a:xfrm>
          <a:prstGeom prst="borderCallout1">
            <a:avLst>
              <a:gd name="adj1" fmla="val 46023"/>
              <a:gd name="adj2" fmla="val 103667"/>
              <a:gd name="adj3" fmla="val 17100"/>
              <a:gd name="adj4" fmla="val 127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Branching</a:t>
            </a:r>
            <a:r>
              <a:rPr lang="nb-NO" dirty="0"/>
              <a:t> and </a:t>
            </a:r>
            <a:r>
              <a:rPr lang="nb-NO" dirty="0" err="1"/>
              <a:t>merging</a:t>
            </a:r>
            <a:endParaRPr lang="nb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18283-4072-4FEF-956D-935BAF2C7804}"/>
              </a:ext>
            </a:extLst>
          </p:cNvPr>
          <p:cNvSpPr txBox="1"/>
          <p:nvPr/>
        </p:nvSpPr>
        <p:spPr>
          <a:xfrm>
            <a:off x="26324" y="3448568"/>
            <a:ext cx="1203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learn</a:t>
            </a:r>
            <a:r>
              <a:rPr lang="nb-NO" dirty="0"/>
              <a:t> more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later)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31757CC-AE45-4053-B036-02C6BF4433CC}"/>
              </a:ext>
            </a:extLst>
          </p:cNvPr>
          <p:cNvSpPr/>
          <p:nvPr/>
        </p:nvSpPr>
        <p:spPr>
          <a:xfrm>
            <a:off x="76200" y="1498466"/>
            <a:ext cx="1039092" cy="689957"/>
          </a:xfrm>
          <a:prstGeom prst="borderCallout1">
            <a:avLst>
              <a:gd name="adj1" fmla="val 46023"/>
              <a:gd name="adj2" fmla="val 103667"/>
              <a:gd name="adj3" fmla="val 56860"/>
              <a:gd name="adj4" fmla="val 142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is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2569BFB-B3C1-4AE5-AEEE-F37B884045A8}"/>
              </a:ext>
            </a:extLst>
          </p:cNvPr>
          <p:cNvSpPr/>
          <p:nvPr/>
        </p:nvSpPr>
        <p:spPr>
          <a:xfrm>
            <a:off x="18704" y="380283"/>
            <a:ext cx="1154084" cy="945318"/>
          </a:xfrm>
          <a:prstGeom prst="borderCallout1">
            <a:avLst>
              <a:gd name="adj1" fmla="val 68915"/>
              <a:gd name="adj2" fmla="val 99667"/>
              <a:gd name="adj3" fmla="val 111990"/>
              <a:gd name="adj4" fmla="val 129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(2 </a:t>
            </a:r>
            <a:r>
              <a:rPr lang="nb-NO" dirty="0" err="1"/>
              <a:t>unpushed</a:t>
            </a:r>
            <a:r>
              <a:rPr lang="nb-NO" dirty="0"/>
              <a:t> </a:t>
            </a:r>
            <a:r>
              <a:rPr lang="nb-NO" dirty="0" err="1"/>
              <a:t>commits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258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Show all </a:t>
            </a:r>
            <a:r>
              <a:rPr lang="nb-NO" sz="3600" dirty="0" err="1"/>
              <a:t>this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15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08604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See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repo</a:t>
            </a:r>
            <a:r>
              <a:rPr lang="nb-NO" sz="3600" dirty="0"/>
              <a:t> and </a:t>
            </a:r>
            <a:r>
              <a:rPr lang="nb-NO" sz="3600" dirty="0" err="1"/>
              <a:t>its</a:t>
            </a:r>
            <a:r>
              <a:rPr lang="nb-NO" sz="3600" dirty="0"/>
              <a:t> </a:t>
            </a:r>
            <a:r>
              <a:rPr lang="nb-NO" sz="3600" dirty="0" err="1"/>
              <a:t>changes</a:t>
            </a:r>
            <a:r>
              <a:rPr lang="nb-NO" sz="3600" dirty="0"/>
              <a:t> in </a:t>
            </a:r>
            <a:r>
              <a:rPr lang="nb-NO" sz="3600" dirty="0" err="1"/>
              <a:t>Github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16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7492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History</a:t>
            </a:r>
            <a:r>
              <a:rPr lang="nb-NO" sz="3600" dirty="0"/>
              <a:t> and </a:t>
            </a:r>
            <a:r>
              <a:rPr lang="nb-NO" sz="3600" dirty="0" err="1"/>
              <a:t>commit</a:t>
            </a:r>
            <a:r>
              <a:rPr lang="nb-NO" sz="3600" dirty="0"/>
              <a:t> </a:t>
            </a:r>
            <a:r>
              <a:rPr lang="nb-NO" sz="3600" dirty="0" err="1"/>
              <a:t>messages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17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22135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Add</a:t>
            </a:r>
            <a:r>
              <a:rPr lang="nb-NO" sz="3600" dirty="0"/>
              <a:t> a </a:t>
            </a:r>
            <a:r>
              <a:rPr lang="nb-NO" sz="3600" dirty="0" err="1"/>
              <a:t>nice</a:t>
            </a:r>
            <a:r>
              <a:rPr lang="nb-NO" sz="3600" dirty="0"/>
              <a:t> README file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18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10951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Oh</a:t>
            </a:r>
            <a:r>
              <a:rPr lang="nb-NO" sz="3600" dirty="0"/>
              <a:t> </a:t>
            </a:r>
            <a:r>
              <a:rPr lang="nb-NO" sz="3600" dirty="0" err="1"/>
              <a:t>sh</a:t>
            </a:r>
            <a:r>
              <a:rPr lang="nb-NO" sz="3600" dirty="0"/>
              <a:t>*t: different types </a:t>
            </a:r>
            <a:r>
              <a:rPr lang="nb-NO" sz="3600" dirty="0" err="1"/>
              <a:t>of</a:t>
            </a:r>
            <a:r>
              <a:rPr lang="nb-NO" sz="3600" dirty="0"/>
              <a:t> «</a:t>
            </a:r>
            <a:r>
              <a:rPr lang="nb-NO" sz="3600" dirty="0" err="1"/>
              <a:t>undo</a:t>
            </a:r>
            <a:r>
              <a:rPr lang="nb-NO" sz="3600" dirty="0"/>
              <a:t>»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19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05996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0" y="175233"/>
            <a:ext cx="8202600" cy="556288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= </a:t>
            </a:r>
            <a:r>
              <a:rPr lang="nb-NO" sz="3600" dirty="0" err="1"/>
              <a:t>version</a:t>
            </a:r>
            <a:r>
              <a:rPr lang="nb-NO" sz="3600" dirty="0"/>
              <a:t> </a:t>
            </a:r>
            <a:r>
              <a:rPr lang="nb-NO" sz="3600" dirty="0" err="1"/>
              <a:t>control</a:t>
            </a:r>
            <a:r>
              <a:rPr lang="nb-NO" sz="3600" dirty="0"/>
              <a:t>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4ACE3-A163-8049-9A73-8FFD7AEE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83" y="1129552"/>
            <a:ext cx="6338346" cy="3514165"/>
          </a:xfrm>
        </p:spPr>
        <p:txBody>
          <a:bodyPr>
            <a:normAutofit/>
          </a:bodyPr>
          <a:lstStyle/>
          <a:p>
            <a:r>
              <a:rPr lang="nb-NO" sz="2400" dirty="0"/>
              <a:t>Ability to </a:t>
            </a:r>
            <a:r>
              <a:rPr lang="nb-NO" sz="2400" dirty="0" err="1"/>
              <a:t>go</a:t>
            </a:r>
            <a:r>
              <a:rPr lang="nb-NO" sz="2400" dirty="0"/>
              <a:t> back to older </a:t>
            </a:r>
            <a:r>
              <a:rPr lang="nb-NO" sz="2400" dirty="0" err="1"/>
              <a:t>versions</a:t>
            </a:r>
            <a:endParaRPr lang="nb-NO" sz="2400" dirty="0"/>
          </a:p>
          <a:p>
            <a:r>
              <a:rPr lang="nb-NO" sz="2400" dirty="0"/>
              <a:t>Ability to </a:t>
            </a:r>
            <a:r>
              <a:rPr lang="nb-NO" sz="2400" dirty="0" err="1"/>
              <a:t>combine</a:t>
            </a:r>
            <a:r>
              <a:rPr lang="nb-NO" sz="2400" dirty="0"/>
              <a:t> different </a:t>
            </a:r>
            <a:r>
              <a:rPr lang="nb-NO" sz="2400" dirty="0" err="1"/>
              <a:t>people’s</a:t>
            </a:r>
            <a:r>
              <a:rPr lang="nb-NO" sz="2400" dirty="0"/>
              <a:t> </a:t>
            </a:r>
            <a:r>
              <a:rPr lang="nb-NO" sz="2400" dirty="0" err="1"/>
              <a:t>versions</a:t>
            </a:r>
            <a:r>
              <a:rPr lang="nb-NO" sz="2400" dirty="0"/>
              <a:t> to a </a:t>
            </a:r>
            <a:r>
              <a:rPr lang="nb-NO" sz="2400" dirty="0" err="1"/>
              <a:t>new</a:t>
            </a:r>
            <a:r>
              <a:rPr lang="nb-NO" sz="2400" dirty="0"/>
              <a:t> </a:t>
            </a:r>
            <a:r>
              <a:rPr lang="nb-NO" sz="2400" dirty="0" err="1"/>
              <a:t>version</a:t>
            </a:r>
            <a:endParaRPr lang="nb-NO" sz="2400" dirty="0"/>
          </a:p>
          <a:p>
            <a:r>
              <a:rPr lang="nb-NO" sz="2400" dirty="0"/>
              <a:t>Safe </a:t>
            </a:r>
            <a:r>
              <a:rPr lang="nb-NO" sz="2400" dirty="0" err="1"/>
              <a:t>storage</a:t>
            </a:r>
            <a:r>
              <a:rPr lang="nb-NO" sz="2400" dirty="0"/>
              <a:t> ‘in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cloud</a:t>
            </a:r>
            <a:r>
              <a:rPr lang="nb-NO" sz="2400" dirty="0"/>
              <a:t>’ – for </a:t>
            </a:r>
            <a:r>
              <a:rPr lang="nb-NO" sz="2400" dirty="0" err="1"/>
              <a:t>instance</a:t>
            </a:r>
            <a:r>
              <a:rPr lang="nb-NO" sz="2400" dirty="0"/>
              <a:t> (</a:t>
            </a:r>
            <a:r>
              <a:rPr lang="nb-NO" sz="2400" dirty="0" err="1"/>
              <a:t>but</a:t>
            </a:r>
            <a:r>
              <a:rPr lang="nb-NO" sz="2400" dirty="0"/>
              <a:t> not </a:t>
            </a:r>
            <a:r>
              <a:rPr lang="nb-NO" sz="2400" dirty="0" err="1"/>
              <a:t>necessarily</a:t>
            </a:r>
            <a:r>
              <a:rPr lang="nb-NO" sz="2400" dirty="0"/>
              <a:t>) </a:t>
            </a:r>
            <a:r>
              <a:rPr lang="nb-NO" sz="2400" dirty="0" err="1"/>
              <a:t>Github</a:t>
            </a:r>
            <a:endParaRPr lang="nb-NO" sz="2400" dirty="0"/>
          </a:p>
          <a:p>
            <a:r>
              <a:rPr lang="nb-NO" sz="2400" dirty="0"/>
              <a:t>Access for </a:t>
            </a:r>
            <a:r>
              <a:rPr lang="nb-NO" sz="2400" dirty="0" err="1"/>
              <a:t>everybody</a:t>
            </a:r>
            <a:r>
              <a:rPr lang="nb-NO" sz="2400" dirty="0"/>
              <a:t> </a:t>
            </a:r>
            <a:r>
              <a:rPr lang="nb-NO" sz="2400" dirty="0" err="1"/>
              <a:t>else</a:t>
            </a:r>
            <a:r>
              <a:rPr lang="nb-NO" sz="2400" dirty="0"/>
              <a:t> (in NIVA </a:t>
            </a:r>
            <a:r>
              <a:rPr lang="nb-NO" sz="2400" u="sng" dirty="0"/>
              <a:t>or</a:t>
            </a:r>
            <a:r>
              <a:rPr lang="nb-NO" sz="2400" dirty="0"/>
              <a:t> in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world</a:t>
            </a:r>
            <a:r>
              <a:rPr lang="nb-NO" sz="2400" dirty="0"/>
              <a:t>) to </a:t>
            </a:r>
            <a:r>
              <a:rPr lang="nb-NO" sz="2400" dirty="0" err="1"/>
              <a:t>your</a:t>
            </a:r>
            <a:r>
              <a:rPr lang="nb-NO" sz="2400" dirty="0"/>
              <a:t> scripts/</a:t>
            </a:r>
            <a:r>
              <a:rPr lang="nb-NO" sz="2400" dirty="0" err="1"/>
              <a:t>results</a:t>
            </a:r>
            <a:endParaRPr lang="nb-NO" sz="24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98507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conflicts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20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1619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Resolving</a:t>
            </a:r>
            <a:r>
              <a:rPr lang="nb-NO" sz="3600" dirty="0"/>
              <a:t> </a:t>
            </a:r>
            <a:r>
              <a:rPr lang="nb-NO" sz="3600" dirty="0" err="1"/>
              <a:t>conflicts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21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3310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branches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22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525772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Branches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23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89299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Tell </a:t>
            </a:r>
            <a:r>
              <a:rPr lang="nb-NO" sz="3600" dirty="0" err="1"/>
              <a:t>Git</a:t>
            </a:r>
            <a:r>
              <a:rPr lang="nb-NO" sz="3600" dirty="0"/>
              <a:t> to </a:t>
            </a:r>
            <a:r>
              <a:rPr lang="nb-NO" sz="3600" dirty="0" err="1"/>
              <a:t>ignore</a:t>
            </a:r>
            <a:r>
              <a:rPr lang="nb-NO" sz="3600" dirty="0"/>
              <a:t> </a:t>
            </a:r>
            <a:r>
              <a:rPr lang="nb-NO" sz="3600" dirty="0" err="1"/>
              <a:t>some</a:t>
            </a:r>
            <a:r>
              <a:rPr lang="nb-NO" sz="3600" dirty="0"/>
              <a:t> files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24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0603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29" y="106290"/>
            <a:ext cx="6807200" cy="862539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Which</a:t>
            </a:r>
            <a:r>
              <a:rPr lang="nb-NO" sz="3600" dirty="0"/>
              <a:t> problems </a:t>
            </a:r>
            <a:r>
              <a:rPr lang="nb-NO" sz="3600" dirty="0" err="1"/>
              <a:t>are</a:t>
            </a:r>
            <a:r>
              <a:rPr lang="nb-NO" sz="3600" dirty="0"/>
              <a:t> </a:t>
            </a:r>
            <a:r>
              <a:rPr lang="nb-NO" sz="3600" dirty="0" err="1"/>
              <a:t>version</a:t>
            </a:r>
            <a:r>
              <a:rPr lang="nb-NO" sz="3600" dirty="0"/>
              <a:t> </a:t>
            </a:r>
            <a:r>
              <a:rPr lang="nb-NO" sz="3600" dirty="0" err="1"/>
              <a:t>control</a:t>
            </a:r>
            <a:r>
              <a:rPr lang="nb-NO" sz="3600" dirty="0"/>
              <a:t> </a:t>
            </a:r>
            <a:r>
              <a:rPr lang="nb-NO" sz="3600" dirty="0" err="1"/>
              <a:t>meant</a:t>
            </a:r>
            <a:r>
              <a:rPr lang="nb-NO" sz="3600" dirty="0"/>
              <a:t> to </a:t>
            </a:r>
            <a:r>
              <a:rPr lang="nb-NO" sz="3600" dirty="0" err="1"/>
              <a:t>resolve</a:t>
            </a:r>
            <a:r>
              <a:rPr lang="nb-NO" sz="3600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4ACE3-A163-8049-9A73-8FFD7AEE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7" y="1073247"/>
            <a:ext cx="5558662" cy="2619991"/>
          </a:xfrm>
        </p:spPr>
        <p:txBody>
          <a:bodyPr>
            <a:normAutofit/>
          </a:bodyPr>
          <a:lstStyle/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Manuscript_1.docx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Manuscript_Final_DHJ_MSC_SIX.docx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3450" y="4869656"/>
            <a:ext cx="2057400" cy="273844"/>
          </a:xfrm>
        </p:spPr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4174" y="4869656"/>
            <a:ext cx="2045073" cy="273844"/>
          </a:xfrm>
        </p:spPr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3082" y="4869656"/>
            <a:ext cx="662268" cy="273844"/>
          </a:xfrm>
        </p:spPr>
        <p:txBody>
          <a:bodyPr/>
          <a:lstStyle/>
          <a:p>
            <a:fld id="{596F37D9-1911-45C7-A230-7CFE9DC0FC48}" type="slidenum">
              <a:rPr lang="nn-NO" smtClean="0"/>
              <a:pPr/>
              <a:t>3</a:t>
            </a:fld>
            <a:endParaRPr lang="nn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E79F32D7-B561-48F1-AC59-7974F64637A7}"/>
              </a:ext>
            </a:extLst>
          </p:cNvPr>
          <p:cNvSpPr txBox="1">
            <a:spLocks/>
          </p:cNvSpPr>
          <p:nvPr/>
        </p:nvSpPr>
        <p:spPr>
          <a:xfrm>
            <a:off x="4743450" y="1774898"/>
            <a:ext cx="4570145" cy="700192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Manuscript_Final_ELU.docx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Manuscript_Final_ELU_MGR.docx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E2E7F5F2-346A-479E-B335-CBCC06E89C31}"/>
              </a:ext>
            </a:extLst>
          </p:cNvPr>
          <p:cNvSpPr txBox="1">
            <a:spLocks/>
          </p:cNvSpPr>
          <p:nvPr/>
        </p:nvSpPr>
        <p:spPr>
          <a:xfrm>
            <a:off x="4743451" y="2840861"/>
            <a:ext cx="4570145" cy="4963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Manuscript_Final_DHJ_MSC_ANS.docx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EA078-69FC-4A34-9FC5-1C61C4D77C33}"/>
              </a:ext>
            </a:extLst>
          </p:cNvPr>
          <p:cNvCxnSpPr>
            <a:cxnSpLocks/>
          </p:cNvCxnSpPr>
          <p:nvPr/>
        </p:nvCxnSpPr>
        <p:spPr>
          <a:xfrm>
            <a:off x="3171371" y="1937657"/>
            <a:ext cx="15392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7348CE-D6DB-40E3-B4F5-2098A18AE2BE}"/>
              </a:ext>
            </a:extLst>
          </p:cNvPr>
          <p:cNvCxnSpPr>
            <a:cxnSpLocks/>
          </p:cNvCxnSpPr>
          <p:nvPr/>
        </p:nvCxnSpPr>
        <p:spPr>
          <a:xfrm>
            <a:off x="3987800" y="2706464"/>
            <a:ext cx="722816" cy="2709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lassholder for innhold 2">
            <a:extLst>
              <a:ext uri="{FF2B5EF4-FFF2-40B4-BE49-F238E27FC236}">
                <a16:creationId xmlns:a16="http://schemas.microsoft.com/office/drawing/2014/main" id="{468890CC-0015-4140-BB0B-18A01668214C}"/>
              </a:ext>
            </a:extLst>
          </p:cNvPr>
          <p:cNvSpPr txBox="1">
            <a:spLocks/>
          </p:cNvSpPr>
          <p:nvPr/>
        </p:nvSpPr>
        <p:spPr>
          <a:xfrm>
            <a:off x="2747193" y="3551233"/>
            <a:ext cx="4154350" cy="10595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Manuscript_Really_final.docx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Manuscript_Really_final_MCS.docx</a:t>
            </a:r>
          </a:p>
          <a:p>
            <a:pPr marL="177800" indent="-177800"/>
            <a:r>
              <a:rPr lang="nb-NO" sz="20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…..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502153-2972-4209-BC55-8E5C39C08D4B}"/>
              </a:ext>
            </a:extLst>
          </p:cNvPr>
          <p:cNvCxnSpPr>
            <a:cxnSpLocks/>
          </p:cNvCxnSpPr>
          <p:nvPr/>
        </p:nvCxnSpPr>
        <p:spPr>
          <a:xfrm>
            <a:off x="3447143" y="3145971"/>
            <a:ext cx="217714" cy="43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75115-5B9C-406A-A03A-0ECA039D8D7F}"/>
              </a:ext>
            </a:extLst>
          </p:cNvPr>
          <p:cNvCxnSpPr>
            <a:cxnSpLocks/>
          </p:cNvCxnSpPr>
          <p:nvPr/>
        </p:nvCxnSpPr>
        <p:spPr>
          <a:xfrm flipH="1">
            <a:off x="5105400" y="2438399"/>
            <a:ext cx="1" cy="1091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C53A5-DAED-45C2-B598-1A2D151F620D}"/>
              </a:ext>
            </a:extLst>
          </p:cNvPr>
          <p:cNvCxnSpPr>
            <a:cxnSpLocks/>
          </p:cNvCxnSpPr>
          <p:nvPr/>
        </p:nvCxnSpPr>
        <p:spPr>
          <a:xfrm flipH="1">
            <a:off x="5464629" y="3128848"/>
            <a:ext cx="625045" cy="4223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4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id="{06D7FBF9-F6CC-4992-86EB-A125B8A0ACD9}"/>
              </a:ext>
            </a:extLst>
          </p:cNvPr>
          <p:cNvSpPr/>
          <p:nvPr/>
        </p:nvSpPr>
        <p:spPr>
          <a:xfrm flipH="1">
            <a:off x="2153575" y="2955291"/>
            <a:ext cx="4785339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85339" h="770879">
                <a:moveTo>
                  <a:pt x="0" y="215707"/>
                </a:moveTo>
                <a:lnTo>
                  <a:pt x="1049742" y="212453"/>
                </a:lnTo>
                <a:cubicBezTo>
                  <a:pt x="1130054" y="134592"/>
                  <a:pt x="1168396" y="108767"/>
                  <a:pt x="1196246" y="73978"/>
                </a:cubicBezTo>
                <a:cubicBezTo>
                  <a:pt x="1168578" y="36831"/>
                  <a:pt x="1169849" y="51903"/>
                  <a:pt x="1138371" y="6077"/>
                </a:cubicBezTo>
                <a:lnTo>
                  <a:pt x="1355994" y="0"/>
                </a:lnTo>
                <a:lnTo>
                  <a:pt x="1319527" y="178526"/>
                </a:lnTo>
                <a:lnTo>
                  <a:pt x="1253124" y="132080"/>
                </a:lnTo>
                <a:lnTo>
                  <a:pt x="1173839" y="222250"/>
                </a:lnTo>
                <a:lnTo>
                  <a:pt x="4415225" y="215707"/>
                </a:lnTo>
                <a:lnTo>
                  <a:pt x="4415225" y="30650"/>
                </a:lnTo>
                <a:lnTo>
                  <a:pt x="4785339" y="400765"/>
                </a:lnTo>
                <a:lnTo>
                  <a:pt x="4415225" y="770879"/>
                </a:lnTo>
                <a:lnTo>
                  <a:pt x="4415225" y="585822"/>
                </a:lnTo>
                <a:lnTo>
                  <a:pt x="0" y="585822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PULL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D87ADCC5-2A73-4EDB-99AA-3D81DFD03B07}"/>
              </a:ext>
            </a:extLst>
          </p:cNvPr>
          <p:cNvSpPr/>
          <p:nvPr/>
        </p:nvSpPr>
        <p:spPr>
          <a:xfrm>
            <a:off x="7174105" y="1379670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FE989C1-7636-4549-8B44-0A1ED5FD93C8}"/>
              </a:ext>
            </a:extLst>
          </p:cNvPr>
          <p:cNvSpPr/>
          <p:nvPr/>
        </p:nvSpPr>
        <p:spPr>
          <a:xfrm>
            <a:off x="7114815" y="1303503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BFC1F32-A9BC-4F08-814F-13579830D95A}"/>
              </a:ext>
            </a:extLst>
          </p:cNvPr>
          <p:cNvSpPr/>
          <p:nvPr/>
        </p:nvSpPr>
        <p:spPr>
          <a:xfrm>
            <a:off x="3898858" y="1354843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2360635-432D-473B-999D-DEADFDB5FB7D}"/>
              </a:ext>
            </a:extLst>
          </p:cNvPr>
          <p:cNvSpPr/>
          <p:nvPr/>
        </p:nvSpPr>
        <p:spPr>
          <a:xfrm>
            <a:off x="3839568" y="1278676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03" y="60129"/>
            <a:ext cx="82026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4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475902" y="1206999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671371" y="231791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671371" y="281698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671371" y="331605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3785557" y="1206999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3953913" y="231791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3953913" y="281698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3953913" y="331605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047768" y="1202975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16124" y="231389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16124" y="281296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16124" y="331203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482685" y="70100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3669989" y="646444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6984494" y="646444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644F1F1-EFB1-4BE2-91AA-1E8982E96A40}"/>
              </a:ext>
            </a:extLst>
          </p:cNvPr>
          <p:cNvSpPr/>
          <p:nvPr/>
        </p:nvSpPr>
        <p:spPr>
          <a:xfrm>
            <a:off x="5695112" y="2222706"/>
            <a:ext cx="1204686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9ACFD0F-1556-4C66-A5E7-369866E4C54A}"/>
              </a:ext>
            </a:extLst>
          </p:cNvPr>
          <p:cNvSpPr/>
          <p:nvPr/>
        </p:nvSpPr>
        <p:spPr>
          <a:xfrm>
            <a:off x="2498832" y="1710863"/>
            <a:ext cx="1208944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B99E4A-31AD-44DE-BCF9-E8CCBAEEDFC5}"/>
              </a:ext>
            </a:extLst>
          </p:cNvPr>
          <p:cNvCxnSpPr>
            <a:cxnSpLocks/>
          </p:cNvCxnSpPr>
          <p:nvPr/>
        </p:nvCxnSpPr>
        <p:spPr>
          <a:xfrm>
            <a:off x="2306703" y="2755400"/>
            <a:ext cx="1338676" cy="32111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74D826-8CB1-4B39-9236-B7A8152E85BC}"/>
              </a:ext>
            </a:extLst>
          </p:cNvPr>
          <p:cNvSpPr txBox="1"/>
          <p:nvPr/>
        </p:nvSpPr>
        <p:spPr>
          <a:xfrm>
            <a:off x="2692314" y="2469836"/>
            <a:ext cx="6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DIFF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A4C908-AE38-4C5A-8A43-C5628B32971E}"/>
              </a:ext>
            </a:extLst>
          </p:cNvPr>
          <p:cNvSpPr txBox="1"/>
          <p:nvPr/>
        </p:nvSpPr>
        <p:spPr>
          <a:xfrm>
            <a:off x="5220284" y="4170842"/>
            <a:ext cx="204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First COMMIT</a:t>
            </a:r>
          </a:p>
          <a:p>
            <a:r>
              <a:rPr lang="nb-NO" dirty="0">
                <a:solidFill>
                  <a:srgbClr val="C00000"/>
                </a:solidFill>
              </a:rPr>
              <a:t>Last COMMIT (= HEAD)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6A9BBAF-F5D3-4D32-B8B2-A3BB60711E0A}"/>
              </a:ext>
            </a:extLst>
          </p:cNvPr>
          <p:cNvSpPr/>
          <p:nvPr/>
        </p:nvSpPr>
        <p:spPr>
          <a:xfrm>
            <a:off x="4654390" y="3860800"/>
            <a:ext cx="602343" cy="693597"/>
          </a:xfrm>
          <a:custGeom>
            <a:avLst/>
            <a:gdLst>
              <a:gd name="connsiteX0" fmla="*/ 468086 w 468086"/>
              <a:gd name="connsiteY0" fmla="*/ 569686 h 584200"/>
              <a:gd name="connsiteX1" fmla="*/ 7257 w 468086"/>
              <a:gd name="connsiteY1" fmla="*/ 584200 h 584200"/>
              <a:gd name="connsiteX2" fmla="*/ 0 w 468086"/>
              <a:gd name="connsiteY2" fmla="*/ 7257 h 584200"/>
              <a:gd name="connsiteX3" fmla="*/ 3628 w 468086"/>
              <a:gd name="connsiteY3" fmla="*/ 0 h 584200"/>
              <a:gd name="connsiteX0" fmla="*/ 468086 w 468086"/>
              <a:gd name="connsiteY0" fmla="*/ 703943 h 718457"/>
              <a:gd name="connsiteX1" fmla="*/ 7257 w 468086"/>
              <a:gd name="connsiteY1" fmla="*/ 718457 h 718457"/>
              <a:gd name="connsiteX2" fmla="*/ 0 w 468086"/>
              <a:gd name="connsiteY2" fmla="*/ 141514 h 718457"/>
              <a:gd name="connsiteX3" fmla="*/ 337457 w 468086"/>
              <a:gd name="connsiteY3" fmla="*/ 0 h 718457"/>
              <a:gd name="connsiteX0" fmla="*/ 460829 w 460829"/>
              <a:gd name="connsiteY0" fmla="*/ 703943 h 718457"/>
              <a:gd name="connsiteX1" fmla="*/ 0 w 460829"/>
              <a:gd name="connsiteY1" fmla="*/ 718457 h 718457"/>
              <a:gd name="connsiteX2" fmla="*/ 330200 w 460829"/>
              <a:gd name="connsiteY2" fmla="*/ 0 h 718457"/>
              <a:gd name="connsiteX0" fmla="*/ 489858 w 489858"/>
              <a:gd name="connsiteY0" fmla="*/ 500743 h 515257"/>
              <a:gd name="connsiteX1" fmla="*/ 29029 w 489858"/>
              <a:gd name="connsiteY1" fmla="*/ 515257 h 515257"/>
              <a:gd name="connsiteX2" fmla="*/ 0 w 489858"/>
              <a:gd name="connsiteY2" fmla="*/ 0 h 515257"/>
              <a:gd name="connsiteX0" fmla="*/ 769258 w 769258"/>
              <a:gd name="connsiteY0" fmla="*/ 308429 h 515257"/>
              <a:gd name="connsiteX1" fmla="*/ 29029 w 769258"/>
              <a:gd name="connsiteY1" fmla="*/ 515257 h 515257"/>
              <a:gd name="connsiteX2" fmla="*/ 0 w 769258"/>
              <a:gd name="connsiteY2" fmla="*/ 0 h 515257"/>
              <a:gd name="connsiteX0" fmla="*/ 769258 w 769258"/>
              <a:gd name="connsiteY0" fmla="*/ 308429 h 315686"/>
              <a:gd name="connsiteX1" fmla="*/ 166915 w 769258"/>
              <a:gd name="connsiteY1" fmla="*/ 315686 h 315686"/>
              <a:gd name="connsiteX2" fmla="*/ 0 w 769258"/>
              <a:gd name="connsiteY2" fmla="*/ 0 h 315686"/>
              <a:gd name="connsiteX0" fmla="*/ 602343 w 602343"/>
              <a:gd name="connsiteY0" fmla="*/ 515257 h 522514"/>
              <a:gd name="connsiteX1" fmla="*/ 0 w 602343"/>
              <a:gd name="connsiteY1" fmla="*/ 522514 h 522514"/>
              <a:gd name="connsiteX2" fmla="*/ 7257 w 602343"/>
              <a:gd name="connsiteY2" fmla="*/ 0 h 522514"/>
              <a:gd name="connsiteX0" fmla="*/ 602343 w 602343"/>
              <a:gd name="connsiteY0" fmla="*/ 518886 h 526143"/>
              <a:gd name="connsiteX1" fmla="*/ 0 w 602343"/>
              <a:gd name="connsiteY1" fmla="*/ 526143 h 526143"/>
              <a:gd name="connsiteX2" fmla="*/ 7257 w 602343"/>
              <a:gd name="connsiteY2" fmla="*/ 0 h 5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343" h="526143">
                <a:moveTo>
                  <a:pt x="602343" y="518886"/>
                </a:moveTo>
                <a:lnTo>
                  <a:pt x="0" y="526143"/>
                </a:lnTo>
                <a:lnTo>
                  <a:pt x="7257" y="0"/>
                </a:lnTo>
              </a:path>
            </a:pathLst>
          </a:custGeom>
          <a:noFill/>
          <a:ln w="2222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3D815C9-406E-47AD-B077-202776E7F8E1}"/>
              </a:ext>
            </a:extLst>
          </p:cNvPr>
          <p:cNvSpPr/>
          <p:nvPr/>
        </p:nvSpPr>
        <p:spPr>
          <a:xfrm>
            <a:off x="4806790" y="4013201"/>
            <a:ext cx="449943" cy="309510"/>
          </a:xfrm>
          <a:custGeom>
            <a:avLst/>
            <a:gdLst>
              <a:gd name="connsiteX0" fmla="*/ 468086 w 468086"/>
              <a:gd name="connsiteY0" fmla="*/ 569686 h 584200"/>
              <a:gd name="connsiteX1" fmla="*/ 7257 w 468086"/>
              <a:gd name="connsiteY1" fmla="*/ 584200 h 584200"/>
              <a:gd name="connsiteX2" fmla="*/ 0 w 468086"/>
              <a:gd name="connsiteY2" fmla="*/ 7257 h 584200"/>
              <a:gd name="connsiteX3" fmla="*/ 3628 w 468086"/>
              <a:gd name="connsiteY3" fmla="*/ 0 h 584200"/>
              <a:gd name="connsiteX0" fmla="*/ 468086 w 468086"/>
              <a:gd name="connsiteY0" fmla="*/ 703943 h 718457"/>
              <a:gd name="connsiteX1" fmla="*/ 7257 w 468086"/>
              <a:gd name="connsiteY1" fmla="*/ 718457 h 718457"/>
              <a:gd name="connsiteX2" fmla="*/ 0 w 468086"/>
              <a:gd name="connsiteY2" fmla="*/ 141514 h 718457"/>
              <a:gd name="connsiteX3" fmla="*/ 337457 w 468086"/>
              <a:gd name="connsiteY3" fmla="*/ 0 h 718457"/>
              <a:gd name="connsiteX0" fmla="*/ 460829 w 460829"/>
              <a:gd name="connsiteY0" fmla="*/ 703943 h 718457"/>
              <a:gd name="connsiteX1" fmla="*/ 0 w 460829"/>
              <a:gd name="connsiteY1" fmla="*/ 718457 h 718457"/>
              <a:gd name="connsiteX2" fmla="*/ 330200 w 460829"/>
              <a:gd name="connsiteY2" fmla="*/ 0 h 718457"/>
              <a:gd name="connsiteX0" fmla="*/ 489858 w 489858"/>
              <a:gd name="connsiteY0" fmla="*/ 500743 h 515257"/>
              <a:gd name="connsiteX1" fmla="*/ 29029 w 489858"/>
              <a:gd name="connsiteY1" fmla="*/ 515257 h 515257"/>
              <a:gd name="connsiteX2" fmla="*/ 0 w 489858"/>
              <a:gd name="connsiteY2" fmla="*/ 0 h 515257"/>
              <a:gd name="connsiteX0" fmla="*/ 769258 w 769258"/>
              <a:gd name="connsiteY0" fmla="*/ 308429 h 515257"/>
              <a:gd name="connsiteX1" fmla="*/ 29029 w 769258"/>
              <a:gd name="connsiteY1" fmla="*/ 515257 h 515257"/>
              <a:gd name="connsiteX2" fmla="*/ 0 w 769258"/>
              <a:gd name="connsiteY2" fmla="*/ 0 h 515257"/>
              <a:gd name="connsiteX0" fmla="*/ 769258 w 769258"/>
              <a:gd name="connsiteY0" fmla="*/ 308429 h 315686"/>
              <a:gd name="connsiteX1" fmla="*/ 166915 w 769258"/>
              <a:gd name="connsiteY1" fmla="*/ 315686 h 315686"/>
              <a:gd name="connsiteX2" fmla="*/ 0 w 769258"/>
              <a:gd name="connsiteY2" fmla="*/ 0 h 315686"/>
              <a:gd name="connsiteX0" fmla="*/ 602343 w 602343"/>
              <a:gd name="connsiteY0" fmla="*/ 515257 h 522514"/>
              <a:gd name="connsiteX1" fmla="*/ 0 w 602343"/>
              <a:gd name="connsiteY1" fmla="*/ 522514 h 522514"/>
              <a:gd name="connsiteX2" fmla="*/ 7257 w 602343"/>
              <a:gd name="connsiteY2" fmla="*/ 0 h 522514"/>
              <a:gd name="connsiteX0" fmla="*/ 602343 w 602343"/>
              <a:gd name="connsiteY0" fmla="*/ 518886 h 526143"/>
              <a:gd name="connsiteX1" fmla="*/ 0 w 602343"/>
              <a:gd name="connsiteY1" fmla="*/ 526143 h 526143"/>
              <a:gd name="connsiteX2" fmla="*/ 7257 w 602343"/>
              <a:gd name="connsiteY2" fmla="*/ 0 h 5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343" h="526143">
                <a:moveTo>
                  <a:pt x="602343" y="518886"/>
                </a:moveTo>
                <a:lnTo>
                  <a:pt x="0" y="526143"/>
                </a:lnTo>
                <a:lnTo>
                  <a:pt x="7257" y="0"/>
                </a:lnTo>
              </a:path>
            </a:pathLst>
          </a:custGeom>
          <a:noFill/>
          <a:ln w="2222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62EAA6-83DF-455A-8C6E-3CDB1244A88A}"/>
              </a:ext>
            </a:extLst>
          </p:cNvPr>
          <p:cNvSpPr txBox="1"/>
          <p:nvPr/>
        </p:nvSpPr>
        <p:spPr>
          <a:xfrm>
            <a:off x="7466755" y="317453"/>
            <a:ext cx="86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(= REPO)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83EA4-BF3C-4E31-9AE8-7A770E8D4A57}"/>
              </a:ext>
            </a:extLst>
          </p:cNvPr>
          <p:cNvSpPr txBox="1"/>
          <p:nvPr/>
        </p:nvSpPr>
        <p:spPr>
          <a:xfrm>
            <a:off x="1647038" y="3984892"/>
            <a:ext cx="2045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>
                <a:solidFill>
                  <a:srgbClr val="C00000"/>
                </a:solidFill>
              </a:rPr>
              <a:t>HISTORY or LOG</a:t>
            </a:r>
            <a:br>
              <a:rPr lang="nb-NO" dirty="0">
                <a:solidFill>
                  <a:srgbClr val="C00000"/>
                </a:solidFill>
              </a:rPr>
            </a:br>
            <a:r>
              <a:rPr lang="nb-NO" dirty="0">
                <a:solidFill>
                  <a:srgbClr val="C00000"/>
                </a:solidFill>
              </a:rPr>
              <a:t>(list </a:t>
            </a:r>
            <a:r>
              <a:rPr lang="nb-NO" dirty="0" err="1">
                <a:solidFill>
                  <a:srgbClr val="C00000"/>
                </a:solidFill>
              </a:rPr>
              <a:t>of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your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commits</a:t>
            </a:r>
            <a:r>
              <a:rPr lang="nb-NO" dirty="0">
                <a:solidFill>
                  <a:srgbClr val="C00000"/>
                </a:solidFill>
              </a:rPr>
              <a:t>,</a:t>
            </a:r>
            <a:br>
              <a:rPr lang="nb-NO" dirty="0">
                <a:solidFill>
                  <a:srgbClr val="C00000"/>
                </a:solidFill>
              </a:rPr>
            </a:br>
            <a:r>
              <a:rPr lang="nb-NO" dirty="0">
                <a:solidFill>
                  <a:srgbClr val="C00000"/>
                </a:solidFill>
              </a:rPr>
              <a:t>i.e. </a:t>
            </a:r>
            <a:r>
              <a:rPr lang="nb-NO" dirty="0" err="1">
                <a:solidFill>
                  <a:srgbClr val="C00000"/>
                </a:solidFill>
              </a:rPr>
              <a:t>versions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of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your</a:t>
            </a:r>
            <a:r>
              <a:rPr lang="nb-NO" dirty="0">
                <a:solidFill>
                  <a:srgbClr val="C00000"/>
                </a:solidFill>
              </a:rPr>
              <a:t> files)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EF32A2D-C5AA-4051-910F-453124FDB329}"/>
              </a:ext>
            </a:extLst>
          </p:cNvPr>
          <p:cNvSpPr/>
          <p:nvPr/>
        </p:nvSpPr>
        <p:spPr>
          <a:xfrm rot="19755955">
            <a:off x="3677617" y="3723282"/>
            <a:ext cx="167231" cy="523220"/>
          </a:xfrm>
          <a:prstGeom prst="leftBrace">
            <a:avLst>
              <a:gd name="adj1" fmla="val 75823"/>
              <a:gd name="adj2" fmla="val 51531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42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474192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398025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B6BBC96-7A0E-4F32-8D34-B1EF44EA04C1}"/>
              </a:ext>
            </a:extLst>
          </p:cNvPr>
          <p:cNvSpPr/>
          <p:nvPr/>
        </p:nvSpPr>
        <p:spPr>
          <a:xfrm>
            <a:off x="4449478" y="149556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C87D790-B216-4AE9-BC84-846AFE31A615}"/>
              </a:ext>
            </a:extLst>
          </p:cNvPr>
          <p:cNvSpPr/>
          <p:nvPr/>
        </p:nvSpPr>
        <p:spPr>
          <a:xfrm>
            <a:off x="4390188" y="141940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C62AE76F-A55A-4A4D-A24F-E721AFF05040}"/>
              </a:ext>
            </a:extLst>
          </p:cNvPr>
          <p:cNvSpPr/>
          <p:nvPr/>
        </p:nvSpPr>
        <p:spPr>
          <a:xfrm>
            <a:off x="2513523" y="1739482"/>
            <a:ext cx="1495178" cy="780286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(STAGING AREA)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03" y="60129"/>
            <a:ext cx="82026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add</a:t>
            </a:r>
            <a:r>
              <a:rPr lang="nb-NO" sz="3600" dirty="0"/>
              <a:t> </a:t>
            </a:r>
            <a:r>
              <a:rPr lang="nb-NO" sz="3600" u="sng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change</a:t>
            </a:r>
            <a:r>
              <a:rPr lang="nb-NO" sz="3600" dirty="0"/>
              <a:t> to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repo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0003" y="4825274"/>
            <a:ext cx="2045073" cy="273844"/>
          </a:xfrm>
        </p:spPr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5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335403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44632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94539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>
                <a:solidFill>
                  <a:srgbClr val="C00000"/>
                </a:solidFill>
              </a:rPr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44446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339032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44995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94902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44809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320890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43181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93088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42995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829412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778477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764359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644F1F1-EFB1-4BE2-91AA-1E8982E96A40}"/>
              </a:ext>
            </a:extLst>
          </p:cNvPr>
          <p:cNvSpPr/>
          <p:nvPr/>
        </p:nvSpPr>
        <p:spPr>
          <a:xfrm>
            <a:off x="5983544" y="2595156"/>
            <a:ext cx="1204686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5908F4-821D-4817-88B2-4F54CE78260A}"/>
              </a:ext>
            </a:extLst>
          </p:cNvPr>
          <p:cNvSpPr txBox="1"/>
          <p:nvPr/>
        </p:nvSpPr>
        <p:spPr>
          <a:xfrm>
            <a:off x="2619943" y="208055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11FCB7B-05DF-4A62-9230-C63117DF05D4}"/>
              </a:ext>
            </a:extLst>
          </p:cNvPr>
          <p:cNvSpPr/>
          <p:nvPr/>
        </p:nvSpPr>
        <p:spPr>
          <a:xfrm rot="19896712">
            <a:off x="1921398" y="2396039"/>
            <a:ext cx="962684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ADD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9ACFD0F-1556-4C66-A5E7-369866E4C54A}"/>
              </a:ext>
            </a:extLst>
          </p:cNvPr>
          <p:cNvSpPr/>
          <p:nvPr/>
        </p:nvSpPr>
        <p:spPr>
          <a:xfrm rot="2051304">
            <a:off x="3746728" y="2414761"/>
            <a:ext cx="1062557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E8DA8E-E4D5-4702-9A19-0A53ACA67C23}"/>
              </a:ext>
            </a:extLst>
          </p:cNvPr>
          <p:cNvCxnSpPr>
            <a:cxnSpLocks/>
          </p:cNvCxnSpPr>
          <p:nvPr/>
        </p:nvCxnSpPr>
        <p:spPr>
          <a:xfrm>
            <a:off x="2063878" y="3198263"/>
            <a:ext cx="2414121" cy="3548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529456-BB3B-4752-BD98-1665518F28E4}"/>
              </a:ext>
            </a:extLst>
          </p:cNvPr>
          <p:cNvSpPr txBox="1"/>
          <p:nvPr/>
        </p:nvSpPr>
        <p:spPr>
          <a:xfrm>
            <a:off x="2883078" y="3239952"/>
            <a:ext cx="6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DIFF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4078BA-A545-44CC-8788-C9E48184F17C}"/>
              </a:ext>
            </a:extLst>
          </p:cNvPr>
          <p:cNvSpPr txBox="1"/>
          <p:nvPr/>
        </p:nvSpPr>
        <p:spPr>
          <a:xfrm>
            <a:off x="4056887" y="4263998"/>
            <a:ext cx="210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 </a:t>
            </a:r>
            <a:r>
              <a:rPr lang="nb-NO" dirty="0" err="1">
                <a:solidFill>
                  <a:srgbClr val="C00000"/>
                </a:solidFill>
              </a:rPr>
              <a:t>adds</a:t>
            </a:r>
            <a:r>
              <a:rPr lang="nb-NO" dirty="0">
                <a:solidFill>
                  <a:srgbClr val="C00000"/>
                </a:solidFill>
              </a:rPr>
              <a:t> a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(</a:t>
            </a:r>
            <a:r>
              <a:rPr lang="nb-NO" dirty="0" err="1">
                <a:solidFill>
                  <a:srgbClr val="C00000"/>
                </a:solidFill>
              </a:rPr>
              <a:t>version</a:t>
            </a:r>
            <a:r>
              <a:rPr lang="nb-NO" dirty="0">
                <a:solidFill>
                  <a:srgbClr val="C00000"/>
                </a:solidFill>
              </a:rPr>
              <a:t>) </a:t>
            </a:r>
            <a:r>
              <a:rPr lang="nb-NO" dirty="0" err="1">
                <a:solidFill>
                  <a:srgbClr val="C00000"/>
                </a:solidFill>
              </a:rPr>
              <a:t>here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CC77-6C7A-4DE4-994F-76318E36018A}"/>
              </a:ext>
            </a:extLst>
          </p:cNvPr>
          <p:cNvSpPr txBox="1"/>
          <p:nvPr/>
        </p:nvSpPr>
        <p:spPr>
          <a:xfrm>
            <a:off x="6906610" y="4235310"/>
            <a:ext cx="19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 </a:t>
            </a:r>
            <a:r>
              <a:rPr lang="nb-NO" dirty="0" err="1">
                <a:solidFill>
                  <a:srgbClr val="C00000"/>
                </a:solidFill>
              </a:rPr>
              <a:t>adds</a:t>
            </a:r>
            <a:r>
              <a:rPr lang="nb-NO" dirty="0">
                <a:solidFill>
                  <a:srgbClr val="C00000"/>
                </a:solidFill>
              </a:rPr>
              <a:t> a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(</a:t>
            </a:r>
            <a:r>
              <a:rPr lang="nb-NO" dirty="0" err="1">
                <a:solidFill>
                  <a:srgbClr val="C00000"/>
                </a:solidFill>
              </a:rPr>
              <a:t>version</a:t>
            </a:r>
            <a:r>
              <a:rPr lang="nb-NO" dirty="0">
                <a:solidFill>
                  <a:srgbClr val="C00000"/>
                </a:solidFill>
              </a:rPr>
              <a:t>) </a:t>
            </a:r>
            <a:r>
              <a:rPr lang="nb-NO" dirty="0" err="1">
                <a:solidFill>
                  <a:srgbClr val="C00000"/>
                </a:solidFill>
              </a:rPr>
              <a:t>here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17C60A1D-F807-4366-902B-24F8A708588A}"/>
              </a:ext>
            </a:extLst>
          </p:cNvPr>
          <p:cNvSpPr/>
          <p:nvPr/>
        </p:nvSpPr>
        <p:spPr>
          <a:xfrm>
            <a:off x="11086" y="2678169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CHANGE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655EB5-2873-4C25-965C-BC412A917FAD}"/>
              </a:ext>
            </a:extLst>
          </p:cNvPr>
          <p:cNvSpPr txBox="1"/>
          <p:nvPr/>
        </p:nvSpPr>
        <p:spPr>
          <a:xfrm>
            <a:off x="2367830" y="3999106"/>
            <a:ext cx="161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New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added</a:t>
            </a:r>
            <a:r>
              <a:rPr lang="nb-NO" dirty="0">
                <a:solidFill>
                  <a:srgbClr val="C00000"/>
                </a:solidFill>
              </a:rPr>
              <a:t> to </a:t>
            </a:r>
            <a:r>
              <a:rPr lang="nb-NO" dirty="0" err="1">
                <a:solidFill>
                  <a:srgbClr val="C00000"/>
                </a:solidFill>
              </a:rPr>
              <a:t>your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history</a:t>
            </a:r>
            <a:endParaRPr lang="nb-NO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7A1477-EE4E-4C45-9E3F-32E0AA241547}"/>
              </a:ext>
            </a:extLst>
          </p:cNvPr>
          <p:cNvCxnSpPr>
            <a:cxnSpLocks/>
          </p:cNvCxnSpPr>
          <p:nvPr/>
        </p:nvCxnSpPr>
        <p:spPr>
          <a:xfrm flipH="1">
            <a:off x="3929523" y="3965959"/>
            <a:ext cx="356293" cy="166058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F0E680-22BB-446F-9471-D12666780FF3}"/>
              </a:ext>
            </a:extLst>
          </p:cNvPr>
          <p:cNvSpPr txBox="1"/>
          <p:nvPr/>
        </p:nvSpPr>
        <p:spPr>
          <a:xfrm>
            <a:off x="2827249" y="501003"/>
            <a:ext cx="391451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 err="1">
                <a:solidFill>
                  <a:srgbClr val="C00000"/>
                </a:solidFill>
              </a:rPr>
              <a:t>Looks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complex</a:t>
            </a:r>
            <a:r>
              <a:rPr lang="nb-NO" sz="1600" dirty="0">
                <a:solidFill>
                  <a:srgbClr val="C00000"/>
                </a:solidFill>
              </a:rPr>
              <a:t> - </a:t>
            </a:r>
            <a:r>
              <a:rPr lang="nb-NO" sz="1600" dirty="0" err="1">
                <a:solidFill>
                  <a:srgbClr val="C00000"/>
                </a:solidFill>
              </a:rPr>
              <a:t>but</a:t>
            </a:r>
            <a:r>
              <a:rPr lang="nb-NO" sz="1600" dirty="0">
                <a:solidFill>
                  <a:srgbClr val="C00000"/>
                </a:solidFill>
              </a:rPr>
              <a:t> is </a:t>
            </a:r>
            <a:r>
              <a:rPr lang="nb-NO" sz="1600" dirty="0" err="1">
                <a:solidFill>
                  <a:srgbClr val="C00000"/>
                </a:solidFill>
              </a:rPr>
              <a:t>very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easy</a:t>
            </a:r>
            <a:r>
              <a:rPr lang="nb-NO" sz="1600" dirty="0">
                <a:solidFill>
                  <a:srgbClr val="C00000"/>
                </a:solidFill>
              </a:rPr>
              <a:t> in </a:t>
            </a:r>
            <a:r>
              <a:rPr lang="nb-NO" sz="1600" dirty="0" err="1">
                <a:solidFill>
                  <a:srgbClr val="C00000"/>
                </a:solidFill>
              </a:rPr>
              <a:t>RStudio</a:t>
            </a:r>
            <a:endParaRPr lang="nb-NO" sz="1600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8F90E6-71D0-41C5-A93A-0C5025099C48}"/>
              </a:ext>
            </a:extLst>
          </p:cNvPr>
          <p:cNvSpPr txBox="1"/>
          <p:nvPr/>
        </p:nvSpPr>
        <p:spPr>
          <a:xfrm>
            <a:off x="967678" y="4552564"/>
            <a:ext cx="289083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C00000"/>
                </a:solidFill>
              </a:rPr>
              <a:t>Note: </a:t>
            </a:r>
            <a:r>
              <a:rPr lang="nb-NO" sz="1600" dirty="0" err="1">
                <a:solidFill>
                  <a:srgbClr val="C00000"/>
                </a:solidFill>
              </a:rPr>
              <a:t>changes</a:t>
            </a:r>
            <a:r>
              <a:rPr lang="nb-NO" sz="1600" dirty="0">
                <a:solidFill>
                  <a:srgbClr val="C00000"/>
                </a:solidFill>
              </a:rPr>
              <a:t> in more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one</a:t>
            </a:r>
            <a:r>
              <a:rPr lang="nb-NO" sz="1600" dirty="0">
                <a:solidFill>
                  <a:srgbClr val="C00000"/>
                </a:solidFill>
              </a:rPr>
              <a:t> file </a:t>
            </a:r>
            <a:r>
              <a:rPr lang="nb-NO" sz="1600" dirty="0" err="1">
                <a:solidFill>
                  <a:srgbClr val="C00000"/>
                </a:solidFill>
              </a:rPr>
              <a:t>can</a:t>
            </a:r>
            <a:r>
              <a:rPr lang="nb-NO" sz="1600" dirty="0">
                <a:solidFill>
                  <a:srgbClr val="C00000"/>
                </a:solidFill>
              </a:rPr>
              <a:t> be </a:t>
            </a:r>
            <a:r>
              <a:rPr lang="nb-NO" sz="1600" dirty="0" err="1">
                <a:solidFill>
                  <a:srgbClr val="C00000"/>
                </a:solidFill>
              </a:rPr>
              <a:t>committed</a:t>
            </a:r>
            <a:r>
              <a:rPr lang="nb-NO" sz="1600" dirty="0">
                <a:solidFill>
                  <a:srgbClr val="C00000"/>
                </a:solidFill>
              </a:rPr>
              <a:t> at </a:t>
            </a:r>
            <a:r>
              <a:rPr lang="nb-NO" sz="1600" dirty="0" err="1">
                <a:solidFill>
                  <a:srgbClr val="C00000"/>
                </a:solidFill>
              </a:rPr>
              <a:t>once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15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w: Right 28">
            <a:extLst>
              <a:ext uri="{FF2B5EF4-FFF2-40B4-BE49-F238E27FC236}">
                <a16:creationId xmlns:a16="http://schemas.microsoft.com/office/drawing/2014/main" id="{6DCA2F68-D9CC-4335-874D-A3E8B46AC3AD}"/>
              </a:ext>
            </a:extLst>
          </p:cNvPr>
          <p:cNvSpPr/>
          <p:nvPr/>
        </p:nvSpPr>
        <p:spPr>
          <a:xfrm flipH="1">
            <a:off x="2264135" y="2356884"/>
            <a:ext cx="4797695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525215 w 4785339"/>
              <a:gd name="connsiteY13" fmla="*/ 587727 h 770879"/>
              <a:gd name="connsiteX14" fmla="*/ 0 w 4785339"/>
              <a:gd name="connsiteY14" fmla="*/ 215707 h 770879"/>
              <a:gd name="connsiteX0" fmla="*/ 0 w 4270290"/>
              <a:gd name="connsiteY0" fmla="*/ 229042 h 770879"/>
              <a:gd name="connsiteX1" fmla="*/ 534693 w 4270290"/>
              <a:gd name="connsiteY1" fmla="*/ 212453 h 770879"/>
              <a:gd name="connsiteX2" fmla="*/ 681197 w 4270290"/>
              <a:gd name="connsiteY2" fmla="*/ 73978 h 770879"/>
              <a:gd name="connsiteX3" fmla="*/ 623322 w 4270290"/>
              <a:gd name="connsiteY3" fmla="*/ 6077 h 770879"/>
              <a:gd name="connsiteX4" fmla="*/ 840945 w 4270290"/>
              <a:gd name="connsiteY4" fmla="*/ 0 h 770879"/>
              <a:gd name="connsiteX5" fmla="*/ 804478 w 4270290"/>
              <a:gd name="connsiteY5" fmla="*/ 178526 h 770879"/>
              <a:gd name="connsiteX6" fmla="*/ 738075 w 4270290"/>
              <a:gd name="connsiteY6" fmla="*/ 132080 h 770879"/>
              <a:gd name="connsiteX7" fmla="*/ 658790 w 4270290"/>
              <a:gd name="connsiteY7" fmla="*/ 222250 h 770879"/>
              <a:gd name="connsiteX8" fmla="*/ 3900176 w 4270290"/>
              <a:gd name="connsiteY8" fmla="*/ 215707 h 770879"/>
              <a:gd name="connsiteX9" fmla="*/ 3900176 w 4270290"/>
              <a:gd name="connsiteY9" fmla="*/ 30650 h 770879"/>
              <a:gd name="connsiteX10" fmla="*/ 4270290 w 4270290"/>
              <a:gd name="connsiteY10" fmla="*/ 400765 h 770879"/>
              <a:gd name="connsiteX11" fmla="*/ 3900176 w 4270290"/>
              <a:gd name="connsiteY11" fmla="*/ 770879 h 770879"/>
              <a:gd name="connsiteX12" fmla="*/ 3900176 w 4270290"/>
              <a:gd name="connsiteY12" fmla="*/ 585822 h 770879"/>
              <a:gd name="connsiteX13" fmla="*/ 10166 w 4270290"/>
              <a:gd name="connsiteY13" fmla="*/ 587727 h 770879"/>
              <a:gd name="connsiteX14" fmla="*/ 0 w 4270290"/>
              <a:gd name="connsiteY14" fmla="*/ 229042 h 770879"/>
              <a:gd name="connsiteX0" fmla="*/ 0 w 4266902"/>
              <a:gd name="connsiteY0" fmla="*/ 215707 h 770879"/>
              <a:gd name="connsiteX1" fmla="*/ 531305 w 4266902"/>
              <a:gd name="connsiteY1" fmla="*/ 212453 h 770879"/>
              <a:gd name="connsiteX2" fmla="*/ 677809 w 4266902"/>
              <a:gd name="connsiteY2" fmla="*/ 73978 h 770879"/>
              <a:gd name="connsiteX3" fmla="*/ 619934 w 4266902"/>
              <a:gd name="connsiteY3" fmla="*/ 6077 h 770879"/>
              <a:gd name="connsiteX4" fmla="*/ 837557 w 4266902"/>
              <a:gd name="connsiteY4" fmla="*/ 0 h 770879"/>
              <a:gd name="connsiteX5" fmla="*/ 801090 w 4266902"/>
              <a:gd name="connsiteY5" fmla="*/ 178526 h 770879"/>
              <a:gd name="connsiteX6" fmla="*/ 734687 w 4266902"/>
              <a:gd name="connsiteY6" fmla="*/ 132080 h 770879"/>
              <a:gd name="connsiteX7" fmla="*/ 655402 w 4266902"/>
              <a:gd name="connsiteY7" fmla="*/ 222250 h 770879"/>
              <a:gd name="connsiteX8" fmla="*/ 3896788 w 4266902"/>
              <a:gd name="connsiteY8" fmla="*/ 215707 h 770879"/>
              <a:gd name="connsiteX9" fmla="*/ 3896788 w 4266902"/>
              <a:gd name="connsiteY9" fmla="*/ 30650 h 770879"/>
              <a:gd name="connsiteX10" fmla="*/ 4266902 w 4266902"/>
              <a:gd name="connsiteY10" fmla="*/ 400765 h 770879"/>
              <a:gd name="connsiteX11" fmla="*/ 3896788 w 4266902"/>
              <a:gd name="connsiteY11" fmla="*/ 770879 h 770879"/>
              <a:gd name="connsiteX12" fmla="*/ 3896788 w 4266902"/>
              <a:gd name="connsiteY12" fmla="*/ 585822 h 770879"/>
              <a:gd name="connsiteX13" fmla="*/ 6778 w 4266902"/>
              <a:gd name="connsiteY13" fmla="*/ 587727 h 770879"/>
              <a:gd name="connsiteX14" fmla="*/ 0 w 4266902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6902" h="770879">
                <a:moveTo>
                  <a:pt x="0" y="215707"/>
                </a:moveTo>
                <a:lnTo>
                  <a:pt x="531305" y="212453"/>
                </a:lnTo>
                <a:cubicBezTo>
                  <a:pt x="611617" y="134592"/>
                  <a:pt x="649959" y="108767"/>
                  <a:pt x="677809" y="73978"/>
                </a:cubicBezTo>
                <a:cubicBezTo>
                  <a:pt x="650141" y="36831"/>
                  <a:pt x="651412" y="51903"/>
                  <a:pt x="619934" y="6077"/>
                </a:cubicBezTo>
                <a:lnTo>
                  <a:pt x="837557" y="0"/>
                </a:lnTo>
                <a:lnTo>
                  <a:pt x="801090" y="178526"/>
                </a:lnTo>
                <a:lnTo>
                  <a:pt x="734687" y="132080"/>
                </a:lnTo>
                <a:lnTo>
                  <a:pt x="655402" y="222250"/>
                </a:lnTo>
                <a:lnTo>
                  <a:pt x="3896788" y="215707"/>
                </a:lnTo>
                <a:lnTo>
                  <a:pt x="3896788" y="30650"/>
                </a:lnTo>
                <a:lnTo>
                  <a:pt x="4266902" y="400765"/>
                </a:lnTo>
                <a:lnTo>
                  <a:pt x="3896788" y="770879"/>
                </a:lnTo>
                <a:lnTo>
                  <a:pt x="3896788" y="585822"/>
                </a:lnTo>
                <a:lnTo>
                  <a:pt x="6778" y="587727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           PULL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32437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24821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B6BBC96-7A0E-4F32-8D34-B1EF44EA04C1}"/>
              </a:ext>
            </a:extLst>
          </p:cNvPr>
          <p:cNvSpPr/>
          <p:nvPr/>
        </p:nvSpPr>
        <p:spPr>
          <a:xfrm>
            <a:off x="4449478" y="1345754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C87D790-B216-4AE9-BC84-846AFE31A615}"/>
              </a:ext>
            </a:extLst>
          </p:cNvPr>
          <p:cNvSpPr/>
          <p:nvPr/>
        </p:nvSpPr>
        <p:spPr>
          <a:xfrm>
            <a:off x="4390188" y="1269587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get</a:t>
            </a:r>
            <a:r>
              <a:rPr lang="nb-NO" sz="3600" dirty="0"/>
              <a:t> </a:t>
            </a:r>
            <a:r>
              <a:rPr lang="nb-NO" sz="3600" u="sng" dirty="0" err="1"/>
              <a:t>your</a:t>
            </a:r>
            <a:r>
              <a:rPr lang="nb-NO" sz="3600" u="sng" dirty="0"/>
              <a:t> </a:t>
            </a:r>
            <a:r>
              <a:rPr lang="nb-NO" sz="3600" u="sng" dirty="0" err="1"/>
              <a:t>colleague’s</a:t>
            </a:r>
            <a:r>
              <a:rPr lang="nb-NO" sz="3600" dirty="0"/>
              <a:t> </a:t>
            </a:r>
            <a:r>
              <a:rPr lang="nb-NO" sz="3600" dirty="0" err="1"/>
              <a:t>change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6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185589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2965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7955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29464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189218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30013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7992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2982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171076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28199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78106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28013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>
                <a:solidFill>
                  <a:srgbClr val="C00000"/>
                </a:solidFill>
              </a:rPr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67959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628663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614545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CC77-6C7A-4DE4-994F-76318E36018A}"/>
              </a:ext>
            </a:extLst>
          </p:cNvPr>
          <p:cNvSpPr txBox="1"/>
          <p:nvPr/>
        </p:nvSpPr>
        <p:spPr>
          <a:xfrm>
            <a:off x="2416393" y="4100935"/>
            <a:ext cx="500245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C00000"/>
                </a:solidFill>
              </a:rPr>
              <a:t>PULL </a:t>
            </a:r>
            <a:r>
              <a:rPr lang="nb-NO" sz="1600" dirty="0" err="1">
                <a:solidFill>
                  <a:srgbClr val="C00000"/>
                </a:solidFill>
              </a:rPr>
              <a:t>gets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the</a:t>
            </a:r>
            <a:r>
              <a:rPr lang="nb-NO" sz="1600" dirty="0">
                <a:solidFill>
                  <a:srgbClr val="C00000"/>
                </a:solidFill>
              </a:rPr>
              <a:t> latest </a:t>
            </a:r>
            <a:r>
              <a:rPr lang="nb-NO" sz="1600" dirty="0" err="1">
                <a:solidFill>
                  <a:srgbClr val="C00000"/>
                </a:solidFill>
              </a:rPr>
              <a:t>commit</a:t>
            </a:r>
            <a:r>
              <a:rPr lang="nb-NO" sz="1600" dirty="0">
                <a:solidFill>
                  <a:srgbClr val="C00000"/>
                </a:solidFill>
              </a:rPr>
              <a:t> in </a:t>
            </a:r>
            <a:r>
              <a:rPr lang="nb-NO" sz="1600" dirty="0" err="1">
                <a:solidFill>
                  <a:srgbClr val="C00000"/>
                </a:solidFill>
              </a:rPr>
              <a:t>the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remote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repository</a:t>
            </a:r>
            <a:br>
              <a:rPr lang="nb-NO" sz="1600" dirty="0">
                <a:solidFill>
                  <a:srgbClr val="C00000"/>
                </a:solidFill>
              </a:rPr>
            </a:br>
            <a:r>
              <a:rPr lang="nb-NO" sz="1600" dirty="0">
                <a:solidFill>
                  <a:srgbClr val="C00000"/>
                </a:solidFill>
              </a:rPr>
              <a:t>PULL = FETCH first, </a:t>
            </a:r>
            <a:r>
              <a:rPr lang="nb-NO" sz="1600" dirty="0" err="1">
                <a:solidFill>
                  <a:srgbClr val="C00000"/>
                </a:solidFill>
              </a:rPr>
              <a:t>followed</a:t>
            </a:r>
            <a:r>
              <a:rPr lang="nb-NO" sz="1600" dirty="0">
                <a:solidFill>
                  <a:srgbClr val="C00000"/>
                </a:solidFill>
              </a:rPr>
              <a:t> by MERGE</a:t>
            </a:r>
            <a:br>
              <a:rPr lang="nb-NO" sz="1600" dirty="0">
                <a:solidFill>
                  <a:srgbClr val="C00000"/>
                </a:solidFill>
              </a:rPr>
            </a:br>
            <a:r>
              <a:rPr lang="nb-NO" sz="1600" dirty="0">
                <a:solidFill>
                  <a:srgbClr val="C00000"/>
                </a:solidFill>
              </a:rPr>
              <a:t>Related </a:t>
            </a:r>
            <a:r>
              <a:rPr lang="nb-NO" sz="1600" dirty="0" err="1">
                <a:solidFill>
                  <a:srgbClr val="C00000"/>
                </a:solidFill>
              </a:rPr>
              <a:t>operations</a:t>
            </a:r>
            <a:r>
              <a:rPr lang="nb-NO" sz="1600" dirty="0">
                <a:solidFill>
                  <a:srgbClr val="C00000"/>
                </a:solidFill>
              </a:rPr>
              <a:t>: REVERT, RESET, CHECKOUT, REBASE</a:t>
            </a:r>
          </a:p>
        </p:txBody>
      </p:sp>
      <p:sp>
        <p:nvSpPr>
          <p:cNvPr id="47" name="Explosion: 8 Points 7">
            <a:extLst>
              <a:ext uri="{FF2B5EF4-FFF2-40B4-BE49-F238E27FC236}">
                <a16:creationId xmlns:a16="http://schemas.microsoft.com/office/drawing/2014/main" id="{50EA7ADD-5D18-4EFE-9F31-139DA7031AAA}"/>
              </a:ext>
            </a:extLst>
          </p:cNvPr>
          <p:cNvSpPr/>
          <p:nvPr/>
        </p:nvSpPr>
        <p:spPr>
          <a:xfrm>
            <a:off x="8299768" y="2996851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CHANGE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5A1D6B-1C66-430A-A3F9-584E8783516D}"/>
              </a:ext>
            </a:extLst>
          </p:cNvPr>
          <p:cNvCxnSpPr>
            <a:cxnSpLocks/>
          </p:cNvCxnSpPr>
          <p:nvPr/>
        </p:nvCxnSpPr>
        <p:spPr>
          <a:xfrm>
            <a:off x="6127497" y="3610008"/>
            <a:ext cx="866941" cy="8682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88308C-B7A0-4119-BB1E-5D1D74CEBFDD}"/>
              </a:ext>
            </a:extLst>
          </p:cNvPr>
          <p:cNvCxnSpPr>
            <a:cxnSpLocks/>
          </p:cNvCxnSpPr>
          <p:nvPr/>
        </p:nvCxnSpPr>
        <p:spPr>
          <a:xfrm flipV="1">
            <a:off x="2634248" y="3633202"/>
            <a:ext cx="1271993" cy="9777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841243-A4E0-431B-92D1-76BDD2C34B6B}"/>
              </a:ext>
            </a:extLst>
          </p:cNvPr>
          <p:cNvSpPr txBox="1"/>
          <p:nvPr/>
        </p:nvSpPr>
        <p:spPr>
          <a:xfrm>
            <a:off x="6250000" y="3278944"/>
            <a:ext cx="78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FETCH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757581-4A13-438C-A5E0-156C7820C7F6}"/>
              </a:ext>
            </a:extLst>
          </p:cNvPr>
          <p:cNvSpPr txBox="1"/>
          <p:nvPr/>
        </p:nvSpPr>
        <p:spPr>
          <a:xfrm>
            <a:off x="2934475" y="3315537"/>
            <a:ext cx="78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MERGE</a:t>
            </a:r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E7A8E318-F6A9-4B2B-8F56-BB4E763FE864}"/>
              </a:ext>
            </a:extLst>
          </p:cNvPr>
          <p:cNvSpPr/>
          <p:nvPr/>
        </p:nvSpPr>
        <p:spPr>
          <a:xfrm>
            <a:off x="7150880" y="4566804"/>
            <a:ext cx="1588168" cy="4182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4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Command</a:t>
            </a:r>
            <a:r>
              <a:rPr lang="nb-NO" dirty="0">
                <a:solidFill>
                  <a:schemeClr val="tx1"/>
                </a:solidFill>
              </a:rPr>
              <a:t>-line </a:t>
            </a:r>
            <a:r>
              <a:rPr lang="nb-NO" dirty="0" err="1">
                <a:solidFill>
                  <a:schemeClr val="tx1"/>
                </a:solidFill>
              </a:rPr>
              <a:t>Git</a:t>
            </a:r>
            <a:r>
              <a:rPr lang="nb-NO" dirty="0">
                <a:solidFill>
                  <a:schemeClr val="tx1"/>
                </a:solidFill>
              </a:rPr>
              <a:t> 😲</a:t>
            </a:r>
          </a:p>
        </p:txBody>
      </p:sp>
    </p:spTree>
    <p:extLst>
      <p:ext uri="{BB962C8B-B14F-4D97-AF65-F5344CB8AC3E}">
        <p14:creationId xmlns:p14="http://schemas.microsoft.com/office/powerpoint/2010/main" val="187873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E9A2BEC-5264-42E5-B2F2-94900A66C0FA}"/>
              </a:ext>
            </a:extLst>
          </p:cNvPr>
          <p:cNvSpPr/>
          <p:nvPr/>
        </p:nvSpPr>
        <p:spPr>
          <a:xfrm>
            <a:off x="4449478" y="1345754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1822C50-94C0-415A-9AD3-2848BAB64372}"/>
              </a:ext>
            </a:extLst>
          </p:cNvPr>
          <p:cNvSpPr/>
          <p:nvPr/>
        </p:nvSpPr>
        <p:spPr>
          <a:xfrm>
            <a:off x="4390188" y="1269587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9" name="Arrow: Right 28">
            <a:extLst>
              <a:ext uri="{FF2B5EF4-FFF2-40B4-BE49-F238E27FC236}">
                <a16:creationId xmlns:a16="http://schemas.microsoft.com/office/drawing/2014/main" id="{6DCA2F68-D9CC-4335-874D-A3E8B46AC3AD}"/>
              </a:ext>
            </a:extLst>
          </p:cNvPr>
          <p:cNvSpPr/>
          <p:nvPr/>
        </p:nvSpPr>
        <p:spPr>
          <a:xfrm flipH="1">
            <a:off x="2227610" y="2807538"/>
            <a:ext cx="4797695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525215 w 4785339"/>
              <a:gd name="connsiteY13" fmla="*/ 587727 h 770879"/>
              <a:gd name="connsiteX14" fmla="*/ 0 w 4785339"/>
              <a:gd name="connsiteY14" fmla="*/ 215707 h 770879"/>
              <a:gd name="connsiteX0" fmla="*/ 0 w 4270290"/>
              <a:gd name="connsiteY0" fmla="*/ 229042 h 770879"/>
              <a:gd name="connsiteX1" fmla="*/ 534693 w 4270290"/>
              <a:gd name="connsiteY1" fmla="*/ 212453 h 770879"/>
              <a:gd name="connsiteX2" fmla="*/ 681197 w 4270290"/>
              <a:gd name="connsiteY2" fmla="*/ 73978 h 770879"/>
              <a:gd name="connsiteX3" fmla="*/ 623322 w 4270290"/>
              <a:gd name="connsiteY3" fmla="*/ 6077 h 770879"/>
              <a:gd name="connsiteX4" fmla="*/ 840945 w 4270290"/>
              <a:gd name="connsiteY4" fmla="*/ 0 h 770879"/>
              <a:gd name="connsiteX5" fmla="*/ 804478 w 4270290"/>
              <a:gd name="connsiteY5" fmla="*/ 178526 h 770879"/>
              <a:gd name="connsiteX6" fmla="*/ 738075 w 4270290"/>
              <a:gd name="connsiteY6" fmla="*/ 132080 h 770879"/>
              <a:gd name="connsiteX7" fmla="*/ 658790 w 4270290"/>
              <a:gd name="connsiteY7" fmla="*/ 222250 h 770879"/>
              <a:gd name="connsiteX8" fmla="*/ 3900176 w 4270290"/>
              <a:gd name="connsiteY8" fmla="*/ 215707 h 770879"/>
              <a:gd name="connsiteX9" fmla="*/ 3900176 w 4270290"/>
              <a:gd name="connsiteY9" fmla="*/ 30650 h 770879"/>
              <a:gd name="connsiteX10" fmla="*/ 4270290 w 4270290"/>
              <a:gd name="connsiteY10" fmla="*/ 400765 h 770879"/>
              <a:gd name="connsiteX11" fmla="*/ 3900176 w 4270290"/>
              <a:gd name="connsiteY11" fmla="*/ 770879 h 770879"/>
              <a:gd name="connsiteX12" fmla="*/ 3900176 w 4270290"/>
              <a:gd name="connsiteY12" fmla="*/ 585822 h 770879"/>
              <a:gd name="connsiteX13" fmla="*/ 10166 w 4270290"/>
              <a:gd name="connsiteY13" fmla="*/ 587727 h 770879"/>
              <a:gd name="connsiteX14" fmla="*/ 0 w 4270290"/>
              <a:gd name="connsiteY14" fmla="*/ 229042 h 770879"/>
              <a:gd name="connsiteX0" fmla="*/ 0 w 4266902"/>
              <a:gd name="connsiteY0" fmla="*/ 215707 h 770879"/>
              <a:gd name="connsiteX1" fmla="*/ 531305 w 4266902"/>
              <a:gd name="connsiteY1" fmla="*/ 212453 h 770879"/>
              <a:gd name="connsiteX2" fmla="*/ 677809 w 4266902"/>
              <a:gd name="connsiteY2" fmla="*/ 73978 h 770879"/>
              <a:gd name="connsiteX3" fmla="*/ 619934 w 4266902"/>
              <a:gd name="connsiteY3" fmla="*/ 6077 h 770879"/>
              <a:gd name="connsiteX4" fmla="*/ 837557 w 4266902"/>
              <a:gd name="connsiteY4" fmla="*/ 0 h 770879"/>
              <a:gd name="connsiteX5" fmla="*/ 801090 w 4266902"/>
              <a:gd name="connsiteY5" fmla="*/ 178526 h 770879"/>
              <a:gd name="connsiteX6" fmla="*/ 734687 w 4266902"/>
              <a:gd name="connsiteY6" fmla="*/ 132080 h 770879"/>
              <a:gd name="connsiteX7" fmla="*/ 655402 w 4266902"/>
              <a:gd name="connsiteY7" fmla="*/ 222250 h 770879"/>
              <a:gd name="connsiteX8" fmla="*/ 3896788 w 4266902"/>
              <a:gd name="connsiteY8" fmla="*/ 215707 h 770879"/>
              <a:gd name="connsiteX9" fmla="*/ 3896788 w 4266902"/>
              <a:gd name="connsiteY9" fmla="*/ 30650 h 770879"/>
              <a:gd name="connsiteX10" fmla="*/ 4266902 w 4266902"/>
              <a:gd name="connsiteY10" fmla="*/ 400765 h 770879"/>
              <a:gd name="connsiteX11" fmla="*/ 3896788 w 4266902"/>
              <a:gd name="connsiteY11" fmla="*/ 770879 h 770879"/>
              <a:gd name="connsiteX12" fmla="*/ 3896788 w 4266902"/>
              <a:gd name="connsiteY12" fmla="*/ 585822 h 770879"/>
              <a:gd name="connsiteX13" fmla="*/ 6778 w 4266902"/>
              <a:gd name="connsiteY13" fmla="*/ 587727 h 770879"/>
              <a:gd name="connsiteX14" fmla="*/ 0 w 4266902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6902" h="770879">
                <a:moveTo>
                  <a:pt x="0" y="215707"/>
                </a:moveTo>
                <a:lnTo>
                  <a:pt x="531305" y="212453"/>
                </a:lnTo>
                <a:cubicBezTo>
                  <a:pt x="611617" y="134592"/>
                  <a:pt x="649959" y="108767"/>
                  <a:pt x="677809" y="73978"/>
                </a:cubicBezTo>
                <a:cubicBezTo>
                  <a:pt x="650141" y="36831"/>
                  <a:pt x="651412" y="51903"/>
                  <a:pt x="619934" y="6077"/>
                </a:cubicBezTo>
                <a:lnTo>
                  <a:pt x="837557" y="0"/>
                </a:lnTo>
                <a:lnTo>
                  <a:pt x="801090" y="178526"/>
                </a:lnTo>
                <a:lnTo>
                  <a:pt x="734687" y="132080"/>
                </a:lnTo>
                <a:lnTo>
                  <a:pt x="655402" y="222250"/>
                </a:lnTo>
                <a:lnTo>
                  <a:pt x="3896788" y="215707"/>
                </a:lnTo>
                <a:lnTo>
                  <a:pt x="3896788" y="30650"/>
                </a:lnTo>
                <a:lnTo>
                  <a:pt x="4266902" y="400765"/>
                </a:lnTo>
                <a:lnTo>
                  <a:pt x="3896788" y="770879"/>
                </a:lnTo>
                <a:lnTo>
                  <a:pt x="3896788" y="585822"/>
                </a:lnTo>
                <a:lnTo>
                  <a:pt x="6778" y="587727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           CLONE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32437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24821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get</a:t>
            </a:r>
            <a:r>
              <a:rPr lang="nb-NO" sz="3600" dirty="0"/>
              <a:t> an </a:t>
            </a:r>
            <a:r>
              <a:rPr lang="nb-NO" sz="3600" dirty="0" err="1"/>
              <a:t>entire</a:t>
            </a:r>
            <a:r>
              <a:rPr lang="nb-NO" sz="3600" dirty="0"/>
              <a:t> </a:t>
            </a:r>
            <a:r>
              <a:rPr lang="nb-NO" sz="3600" dirty="0" err="1"/>
              <a:t>project</a:t>
            </a:r>
            <a:r>
              <a:rPr lang="nb-NO" sz="3600" dirty="0"/>
              <a:t>/folder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7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185589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2965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7955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29464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189218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30013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7992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2982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171076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28199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78106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28013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67959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628663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614545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689B1A-6719-4690-BFDC-046DEE437A51}"/>
              </a:ext>
            </a:extLst>
          </p:cNvPr>
          <p:cNvSpPr txBox="1"/>
          <p:nvPr/>
        </p:nvSpPr>
        <p:spPr>
          <a:xfrm>
            <a:off x="476687" y="3889461"/>
            <a:ext cx="1610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 dirty="0" err="1">
                <a:solidFill>
                  <a:srgbClr val="C00000"/>
                </a:solidFill>
              </a:rPr>
              <a:t>Creates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folder from </a:t>
            </a:r>
            <a:r>
              <a:rPr lang="nb-NO" dirty="0" err="1">
                <a:solidFill>
                  <a:srgbClr val="C00000"/>
                </a:solidFill>
              </a:rPr>
              <a:t>scratch</a:t>
            </a:r>
            <a:r>
              <a:rPr lang="nb-NO" dirty="0">
                <a:solidFill>
                  <a:srgbClr val="C00000"/>
                </a:solidFill>
              </a:rPr>
              <a:t>, </a:t>
            </a:r>
            <a:r>
              <a:rPr lang="nb-NO" dirty="0" err="1">
                <a:solidFill>
                  <a:srgbClr val="C00000"/>
                </a:solidFill>
              </a:rPr>
              <a:t>including</a:t>
            </a:r>
            <a:r>
              <a:rPr lang="nb-NO" dirty="0">
                <a:solidFill>
                  <a:srgbClr val="C00000"/>
                </a:solidFill>
              </a:rPr>
              <a:t> all files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15C60-E5AC-4C1C-85E1-5B5041F6CC14}"/>
              </a:ext>
            </a:extLst>
          </p:cNvPr>
          <p:cNvSpPr txBox="1"/>
          <p:nvPr/>
        </p:nvSpPr>
        <p:spPr>
          <a:xfrm>
            <a:off x="4449477" y="3994951"/>
            <a:ext cx="161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 dirty="0" err="1">
                <a:solidFill>
                  <a:srgbClr val="C00000"/>
                </a:solidFill>
              </a:rPr>
              <a:t>Creates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74AC4F-2D32-45FB-9275-96491C2DD614}"/>
              </a:ext>
            </a:extLst>
          </p:cNvPr>
          <p:cNvSpPr txBox="1"/>
          <p:nvPr/>
        </p:nvSpPr>
        <p:spPr>
          <a:xfrm>
            <a:off x="2953423" y="4316681"/>
            <a:ext cx="378483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C00000"/>
                </a:solidFill>
              </a:rPr>
              <a:t>CLONE </a:t>
            </a:r>
            <a:r>
              <a:rPr lang="nb-NO" sz="1600" dirty="0" err="1">
                <a:solidFill>
                  <a:srgbClr val="C00000"/>
                </a:solidFill>
              </a:rPr>
              <a:t>gets</a:t>
            </a:r>
            <a:r>
              <a:rPr lang="nb-NO" sz="1600" dirty="0">
                <a:solidFill>
                  <a:srgbClr val="C00000"/>
                </a:solidFill>
              </a:rPr>
              <a:t> an </a:t>
            </a:r>
            <a:r>
              <a:rPr lang="nb-NO" sz="1600" dirty="0" err="1">
                <a:solidFill>
                  <a:srgbClr val="C00000"/>
                </a:solidFill>
              </a:rPr>
              <a:t>entire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repository</a:t>
            </a:r>
            <a:r>
              <a:rPr lang="nb-NO" sz="1600" dirty="0">
                <a:solidFill>
                  <a:srgbClr val="C00000"/>
                </a:solidFill>
              </a:rPr>
              <a:t> from </a:t>
            </a:r>
            <a:r>
              <a:rPr lang="nb-NO" sz="1600" dirty="0" err="1">
                <a:solidFill>
                  <a:srgbClr val="C00000"/>
                </a:solidFill>
              </a:rPr>
              <a:t>Github</a:t>
            </a:r>
            <a:r>
              <a:rPr lang="nb-NO" sz="1600" dirty="0">
                <a:solidFill>
                  <a:srgbClr val="C00000"/>
                </a:solidFill>
              </a:rPr>
              <a:t> and </a:t>
            </a:r>
            <a:r>
              <a:rPr lang="nb-NO" sz="1600" dirty="0" err="1">
                <a:solidFill>
                  <a:srgbClr val="C00000"/>
                </a:solidFill>
              </a:rPr>
              <a:t>copies</a:t>
            </a:r>
            <a:r>
              <a:rPr lang="nb-NO" sz="1600" dirty="0">
                <a:solidFill>
                  <a:srgbClr val="C00000"/>
                </a:solidFill>
              </a:rPr>
              <a:t> it to </a:t>
            </a:r>
            <a:r>
              <a:rPr lang="nb-NO" sz="1600" dirty="0" err="1">
                <a:solidFill>
                  <a:srgbClr val="C00000"/>
                </a:solidFill>
              </a:rPr>
              <a:t>your</a:t>
            </a:r>
            <a:r>
              <a:rPr lang="nb-NO" sz="1600" dirty="0">
                <a:solidFill>
                  <a:srgbClr val="C00000"/>
                </a:solidFill>
              </a:rPr>
              <a:t> computer </a:t>
            </a:r>
          </a:p>
        </p:txBody>
      </p:sp>
      <p:sp>
        <p:nvSpPr>
          <p:cNvPr id="41" name="Explosion: 8 Points 7">
            <a:extLst>
              <a:ext uri="{FF2B5EF4-FFF2-40B4-BE49-F238E27FC236}">
                <a16:creationId xmlns:a16="http://schemas.microsoft.com/office/drawing/2014/main" id="{D6149CDA-10FB-4099-B26E-F2FC51C45235}"/>
              </a:ext>
            </a:extLst>
          </p:cNvPr>
          <p:cNvSpPr/>
          <p:nvPr/>
        </p:nvSpPr>
        <p:spPr>
          <a:xfrm>
            <a:off x="2052835" y="968611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NEW</a:t>
            </a:r>
          </a:p>
        </p:txBody>
      </p:sp>
      <p:sp>
        <p:nvSpPr>
          <p:cNvPr id="42" name="Explosion: 8 Points 7">
            <a:extLst>
              <a:ext uri="{FF2B5EF4-FFF2-40B4-BE49-F238E27FC236}">
                <a16:creationId xmlns:a16="http://schemas.microsoft.com/office/drawing/2014/main" id="{3F561990-8909-4985-954B-931A10CC2939}"/>
              </a:ext>
            </a:extLst>
          </p:cNvPr>
          <p:cNvSpPr/>
          <p:nvPr/>
        </p:nvSpPr>
        <p:spPr>
          <a:xfrm>
            <a:off x="5712006" y="951065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39640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F2B5C2-C1BD-41F4-90DE-FDC38BBB0884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C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history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3450" y="4869656"/>
            <a:ext cx="2057400" cy="273844"/>
          </a:xfrm>
        </p:spPr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3082" y="4869656"/>
            <a:ext cx="662268" cy="273844"/>
          </a:xfrm>
        </p:spPr>
        <p:txBody>
          <a:bodyPr/>
          <a:lstStyle/>
          <a:p>
            <a:fld id="{596F37D9-1911-45C7-A230-7CFE9DC0FC48}" type="slidenum">
              <a:rPr lang="nn-NO" smtClean="0"/>
              <a:pPr/>
              <a:t>8</a:t>
            </a:fld>
            <a:endParaRPr lang="nn-NO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5184F5E-5DE9-44B5-940D-DA12E423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2" y="988007"/>
            <a:ext cx="4012708" cy="197130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517A9CB-A48F-41DC-8071-EBD0E5C1F797}"/>
              </a:ext>
            </a:extLst>
          </p:cNvPr>
          <p:cNvSpPr/>
          <p:nvPr/>
        </p:nvSpPr>
        <p:spPr>
          <a:xfrm>
            <a:off x="2091921" y="2571750"/>
            <a:ext cx="1715451" cy="52322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F6F9D0-BE80-49CF-9673-6778F1BA3228}"/>
              </a:ext>
            </a:extLst>
          </p:cNvPr>
          <p:cNvSpPr txBox="1"/>
          <p:nvPr/>
        </p:nvSpPr>
        <p:spPr>
          <a:xfrm>
            <a:off x="565464" y="3572748"/>
            <a:ext cx="343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Metaphor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history</a:t>
            </a:r>
            <a:r>
              <a:rPr lang="nb-NO" dirty="0"/>
              <a:t> used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stack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pancakes</a:t>
            </a:r>
            <a:r>
              <a:rPr lang="nb-NO" dirty="0"/>
              <a:t>,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latest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</a:t>
            </a:r>
            <a:endParaRPr lang="nb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C43CB0-597C-42AE-A269-F5E0955F40B7}"/>
              </a:ext>
            </a:extLst>
          </p:cNvPr>
          <p:cNvSpPr txBox="1"/>
          <p:nvPr/>
        </p:nvSpPr>
        <p:spPr>
          <a:xfrm>
            <a:off x="4647081" y="3380853"/>
            <a:ext cx="4433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More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metaphor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history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r>
              <a:rPr lang="nb-NO" dirty="0"/>
              <a:t> is a </a:t>
            </a:r>
            <a:r>
              <a:rPr lang="nb-NO" dirty="0" err="1"/>
              <a:t>box</a:t>
            </a:r>
            <a:r>
              <a:rPr lang="nb-NO" dirty="0"/>
              <a:t>, </a:t>
            </a:r>
            <a:r>
              <a:rPr lang="nb-NO" dirty="0" err="1"/>
              <a:t>containing</a:t>
            </a:r>
            <a:r>
              <a:rPr lang="nb-NO" dirty="0"/>
              <a:t> a snapshot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files (</a:t>
            </a:r>
            <a:r>
              <a:rPr lang="nb-NO" dirty="0" err="1"/>
              <a:t>conceptually</a:t>
            </a:r>
            <a:r>
              <a:rPr lang="nb-NO" dirty="0"/>
              <a:t> *) 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C1C6039-AE14-4816-AC16-AE8DA53C561C}"/>
              </a:ext>
            </a:extLst>
          </p:cNvPr>
          <p:cNvSpPr/>
          <p:nvPr/>
        </p:nvSpPr>
        <p:spPr>
          <a:xfrm>
            <a:off x="4853002" y="106902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Current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A4A29CB-2280-408B-9C14-DAF20262A587}"/>
              </a:ext>
            </a:extLst>
          </p:cNvPr>
          <p:cNvSpPr/>
          <p:nvPr/>
        </p:nvSpPr>
        <p:spPr>
          <a:xfrm>
            <a:off x="6369503" y="10431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75D3703-E858-42E2-AA1B-BAA9F3AD3F8A}"/>
              </a:ext>
            </a:extLst>
          </p:cNvPr>
          <p:cNvSpPr/>
          <p:nvPr/>
        </p:nvSpPr>
        <p:spPr>
          <a:xfrm>
            <a:off x="6369503" y="184839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3DE084-6C48-4750-9224-44007528B481}"/>
              </a:ext>
            </a:extLst>
          </p:cNvPr>
          <p:cNvSpPr/>
          <p:nvPr/>
        </p:nvSpPr>
        <p:spPr>
          <a:xfrm>
            <a:off x="6369503" y="263642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C2549-8CFA-4091-B9C6-D7065FDA3906}"/>
              </a:ext>
            </a:extLst>
          </p:cNvPr>
          <p:cNvSpPr txBox="1"/>
          <p:nvPr/>
        </p:nvSpPr>
        <p:spPr>
          <a:xfrm>
            <a:off x="4743450" y="591331"/>
            <a:ext cx="113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70CA9-57BD-4DE7-A91C-39FE568B8E4E}"/>
              </a:ext>
            </a:extLst>
          </p:cNvPr>
          <p:cNvSpPr txBox="1"/>
          <p:nvPr/>
        </p:nvSpPr>
        <p:spPr>
          <a:xfrm>
            <a:off x="6232374" y="464759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A606A-4BDA-409C-93F9-C5B22D8A65E1}"/>
              </a:ext>
            </a:extLst>
          </p:cNvPr>
          <p:cNvSpPr txBox="1"/>
          <p:nvPr/>
        </p:nvSpPr>
        <p:spPr>
          <a:xfrm>
            <a:off x="7760491" y="483610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4A3108B-4387-484C-8A90-18ACEE4D88D7}"/>
              </a:ext>
            </a:extLst>
          </p:cNvPr>
          <p:cNvSpPr/>
          <p:nvPr/>
        </p:nvSpPr>
        <p:spPr>
          <a:xfrm>
            <a:off x="7909236" y="10431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5826CCF-1C1C-4C34-BE6A-EEF2B776F79C}"/>
              </a:ext>
            </a:extLst>
          </p:cNvPr>
          <p:cNvSpPr/>
          <p:nvPr/>
        </p:nvSpPr>
        <p:spPr>
          <a:xfrm>
            <a:off x="7909236" y="184839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584A3E-7D01-4679-84C7-D63F29F5A01B}"/>
              </a:ext>
            </a:extLst>
          </p:cNvPr>
          <p:cNvSpPr/>
          <p:nvPr/>
        </p:nvSpPr>
        <p:spPr>
          <a:xfrm>
            <a:off x="7909236" y="263642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B7A42-C896-46D4-AD4E-B51B9259DAE7}"/>
              </a:ext>
            </a:extLst>
          </p:cNvPr>
          <p:cNvCxnSpPr/>
          <p:nvPr/>
        </p:nvCxnSpPr>
        <p:spPr>
          <a:xfrm flipV="1">
            <a:off x="6863606" y="2427262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91328-B3CA-443B-AA11-122F4012BD08}"/>
              </a:ext>
            </a:extLst>
          </p:cNvPr>
          <p:cNvCxnSpPr/>
          <p:nvPr/>
        </p:nvCxnSpPr>
        <p:spPr>
          <a:xfrm flipV="1">
            <a:off x="8399443" y="2427262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85B729-E77F-4F08-88B3-568A7F291496}"/>
              </a:ext>
            </a:extLst>
          </p:cNvPr>
          <p:cNvCxnSpPr/>
          <p:nvPr/>
        </p:nvCxnSpPr>
        <p:spPr>
          <a:xfrm flipV="1">
            <a:off x="6865641" y="1635855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7E479-BA7F-453F-B435-21CB5C376FF6}"/>
              </a:ext>
            </a:extLst>
          </p:cNvPr>
          <p:cNvCxnSpPr/>
          <p:nvPr/>
        </p:nvCxnSpPr>
        <p:spPr>
          <a:xfrm flipV="1">
            <a:off x="8401478" y="1635855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AE073C-3588-4FA2-9F26-536128306CFE}"/>
              </a:ext>
            </a:extLst>
          </p:cNvPr>
          <p:cNvSpPr txBox="1"/>
          <p:nvPr/>
        </p:nvSpPr>
        <p:spPr>
          <a:xfrm>
            <a:off x="5486126" y="4247854"/>
            <a:ext cx="2971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/>
              <a:t>* </a:t>
            </a:r>
            <a:r>
              <a:rPr lang="nb-NO" sz="1100" dirty="0" err="1"/>
              <a:t>Git</a:t>
            </a:r>
            <a:r>
              <a:rPr lang="nb-NO" sz="1100" dirty="0"/>
              <a:t> </a:t>
            </a:r>
            <a:r>
              <a:rPr lang="nb-NO" sz="1100" dirty="0" err="1"/>
              <a:t>doesn’t</a:t>
            </a:r>
            <a:r>
              <a:rPr lang="nb-NO" sz="1100" dirty="0"/>
              <a:t> </a:t>
            </a:r>
            <a:r>
              <a:rPr lang="nb-NO" sz="1100" dirty="0" err="1"/>
              <a:t>actually</a:t>
            </a:r>
            <a:r>
              <a:rPr lang="nb-NO" sz="1100" dirty="0"/>
              <a:t> store an </a:t>
            </a:r>
            <a:r>
              <a:rPr lang="nb-NO" sz="1100" dirty="0" err="1"/>
              <a:t>entire</a:t>
            </a:r>
            <a:r>
              <a:rPr lang="nb-NO" sz="1100" dirty="0"/>
              <a:t> </a:t>
            </a:r>
            <a:r>
              <a:rPr lang="nb-NO" sz="1100" dirty="0" err="1"/>
              <a:t>copy</a:t>
            </a:r>
            <a:r>
              <a:rPr lang="nb-NO" sz="1100" dirty="0"/>
              <a:t> </a:t>
            </a:r>
            <a:r>
              <a:rPr lang="nb-NO" sz="1100" dirty="0" err="1"/>
              <a:t>of</a:t>
            </a:r>
            <a:r>
              <a:rPr lang="nb-NO" sz="1100" dirty="0"/>
              <a:t> </a:t>
            </a:r>
            <a:r>
              <a:rPr lang="nb-NO" sz="1100" dirty="0" err="1"/>
              <a:t>each</a:t>
            </a:r>
            <a:r>
              <a:rPr lang="nb-NO" sz="1100" dirty="0"/>
              <a:t> file, </a:t>
            </a:r>
            <a:r>
              <a:rPr lang="nb-NO" sz="1100" dirty="0" err="1"/>
              <a:t>but</a:t>
            </a:r>
            <a:r>
              <a:rPr lang="nb-NO" sz="1100" dirty="0"/>
              <a:t> </a:t>
            </a:r>
            <a:r>
              <a:rPr lang="nb-NO" sz="1100" dirty="0" err="1"/>
              <a:t>that</a:t>
            </a:r>
            <a:r>
              <a:rPr lang="nb-NO" sz="1100" dirty="0"/>
              <a:t> is </a:t>
            </a:r>
            <a:r>
              <a:rPr lang="nb-NO" sz="1100" dirty="0" err="1"/>
              <a:t>how</a:t>
            </a:r>
            <a:r>
              <a:rPr lang="nb-NO" sz="1100" dirty="0"/>
              <a:t> it </a:t>
            </a:r>
            <a:r>
              <a:rPr lang="nb-NO" sz="1100" dirty="0" err="1"/>
              <a:t>appears</a:t>
            </a:r>
            <a:r>
              <a:rPr lang="nb-NO" sz="1100" dirty="0"/>
              <a:t> to </a:t>
            </a:r>
            <a:r>
              <a:rPr lang="nb-NO" sz="1100" dirty="0" err="1"/>
              <a:t>us</a:t>
            </a:r>
            <a:r>
              <a:rPr lang="nb-NO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85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6EFB31-D5C0-47AB-8EDF-6BB8584439D8}"/>
              </a:ext>
            </a:extLst>
          </p:cNvPr>
          <p:cNvSpPr/>
          <p:nvPr/>
        </p:nvSpPr>
        <p:spPr>
          <a:xfrm>
            <a:off x="189470" y="483610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commiting</a:t>
            </a:r>
            <a:r>
              <a:rPr lang="nb-NO" sz="3600" dirty="0"/>
              <a:t>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changes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16.09.2021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9</a:t>
            </a:fld>
            <a:endParaRPr lang="nn-NO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B2CC92B2-EA4C-4FFC-8BD3-E162970F8B4C}"/>
              </a:ext>
            </a:extLst>
          </p:cNvPr>
          <p:cNvSpPr/>
          <p:nvPr/>
        </p:nvSpPr>
        <p:spPr>
          <a:xfrm>
            <a:off x="416926" y="186665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Starting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59FBFE57-3FC3-40E7-B9A4-E060659FC7B6}"/>
              </a:ext>
            </a:extLst>
          </p:cNvPr>
          <p:cNvSpPr/>
          <p:nvPr/>
        </p:nvSpPr>
        <p:spPr>
          <a:xfrm>
            <a:off x="1870672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94A66DB1-BDBF-407E-95BA-AB147674388C}"/>
              </a:ext>
            </a:extLst>
          </p:cNvPr>
          <p:cNvSpPr/>
          <p:nvPr/>
        </p:nvSpPr>
        <p:spPr>
          <a:xfrm>
            <a:off x="3410405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700BA8-6A97-4548-9EFE-8018CE399EA3}"/>
              </a:ext>
            </a:extLst>
          </p:cNvPr>
          <p:cNvSpPr txBox="1"/>
          <p:nvPr/>
        </p:nvSpPr>
        <p:spPr>
          <a:xfrm>
            <a:off x="350274" y="66955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A644A7-EAAB-4272-8332-7F0EA37D1740}"/>
              </a:ext>
            </a:extLst>
          </p:cNvPr>
          <p:cNvSpPr txBox="1"/>
          <p:nvPr/>
        </p:nvSpPr>
        <p:spPr>
          <a:xfrm>
            <a:off x="1796299" y="684551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49AC8C-AD65-40D9-9D78-CB7F93C8E6AD}"/>
              </a:ext>
            </a:extLst>
          </p:cNvPr>
          <p:cNvSpPr txBox="1"/>
          <p:nvPr/>
        </p:nvSpPr>
        <p:spPr>
          <a:xfrm>
            <a:off x="3332136" y="580682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C6076-A9A6-4AC9-9F13-B1D3524DFBD0}"/>
              </a:ext>
            </a:extLst>
          </p:cNvPr>
          <p:cNvSpPr/>
          <p:nvPr/>
        </p:nvSpPr>
        <p:spPr>
          <a:xfrm>
            <a:off x="189470" y="2620291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A4430501-7B8D-481A-B29D-D7BBD46B7769}"/>
              </a:ext>
            </a:extLst>
          </p:cNvPr>
          <p:cNvSpPr/>
          <p:nvPr/>
        </p:nvSpPr>
        <p:spPr>
          <a:xfrm>
            <a:off x="1870672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DC29A00-597A-4FCA-A50B-FE4093EE9FB2}"/>
              </a:ext>
            </a:extLst>
          </p:cNvPr>
          <p:cNvSpPr/>
          <p:nvPr/>
        </p:nvSpPr>
        <p:spPr>
          <a:xfrm>
            <a:off x="1870672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B8256E15-3B6E-4B04-8AF3-4F09D262AFBF}"/>
              </a:ext>
            </a:extLst>
          </p:cNvPr>
          <p:cNvSpPr/>
          <p:nvPr/>
        </p:nvSpPr>
        <p:spPr>
          <a:xfrm>
            <a:off x="3410405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0E5EB5-FB01-4C32-A776-A777B8F0310D}"/>
              </a:ext>
            </a:extLst>
          </p:cNvPr>
          <p:cNvCxnSpPr/>
          <p:nvPr/>
        </p:nvCxnSpPr>
        <p:spPr>
          <a:xfrm flipV="1">
            <a:off x="2364775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BB4309-4B40-4D5B-BF0F-30354A0C9099}"/>
              </a:ext>
            </a:extLst>
          </p:cNvPr>
          <p:cNvSpPr txBox="1"/>
          <p:nvPr/>
        </p:nvSpPr>
        <p:spPr>
          <a:xfrm>
            <a:off x="350274" y="2806233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FD7DF4-DC1B-4B9A-AAD3-E61B05071848}"/>
              </a:ext>
            </a:extLst>
          </p:cNvPr>
          <p:cNvSpPr txBox="1"/>
          <p:nvPr/>
        </p:nvSpPr>
        <p:spPr>
          <a:xfrm>
            <a:off x="1796299" y="282123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9B5427-CD28-4740-9C1A-043470565428}"/>
              </a:ext>
            </a:extLst>
          </p:cNvPr>
          <p:cNvSpPr txBox="1"/>
          <p:nvPr/>
        </p:nvSpPr>
        <p:spPr>
          <a:xfrm>
            <a:off x="3332136" y="2717363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9BEF7E-6353-4F05-AA85-923F731F128C}"/>
              </a:ext>
            </a:extLst>
          </p:cNvPr>
          <p:cNvSpPr/>
          <p:nvPr/>
        </p:nvSpPr>
        <p:spPr>
          <a:xfrm>
            <a:off x="4646949" y="483610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9873984A-0670-4087-B98D-3D49DFC39997}"/>
              </a:ext>
            </a:extLst>
          </p:cNvPr>
          <p:cNvSpPr/>
          <p:nvPr/>
        </p:nvSpPr>
        <p:spPr>
          <a:xfrm>
            <a:off x="6328151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32E7B3A9-A60E-431B-A0A5-5C83CDEFAA57}"/>
              </a:ext>
            </a:extLst>
          </p:cNvPr>
          <p:cNvSpPr/>
          <p:nvPr/>
        </p:nvSpPr>
        <p:spPr>
          <a:xfrm>
            <a:off x="7867884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68A12856-DDBA-4666-B53C-ED45966937EE}"/>
              </a:ext>
            </a:extLst>
          </p:cNvPr>
          <p:cNvSpPr/>
          <p:nvPr/>
        </p:nvSpPr>
        <p:spPr>
          <a:xfrm>
            <a:off x="4841947" y="107524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30F96D-9B10-40EF-BB42-D7A800DF174E}"/>
              </a:ext>
            </a:extLst>
          </p:cNvPr>
          <p:cNvSpPr txBox="1"/>
          <p:nvPr/>
        </p:nvSpPr>
        <p:spPr>
          <a:xfrm>
            <a:off x="4807753" y="66955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CD9642-C5FB-4B06-BA52-914D58A6B686}"/>
              </a:ext>
            </a:extLst>
          </p:cNvPr>
          <p:cNvSpPr txBox="1"/>
          <p:nvPr/>
        </p:nvSpPr>
        <p:spPr>
          <a:xfrm>
            <a:off x="6253778" y="684551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8AD9CE-9816-4EF8-90F1-0B099F40CE6B}"/>
              </a:ext>
            </a:extLst>
          </p:cNvPr>
          <p:cNvSpPr txBox="1"/>
          <p:nvPr/>
        </p:nvSpPr>
        <p:spPr>
          <a:xfrm>
            <a:off x="7789615" y="580682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89E7F8-1E13-4D83-8D3B-BDEBCCF5CD26}"/>
              </a:ext>
            </a:extLst>
          </p:cNvPr>
          <p:cNvSpPr/>
          <p:nvPr/>
        </p:nvSpPr>
        <p:spPr>
          <a:xfrm>
            <a:off x="4640961" y="2620291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61FCC6BF-BB9B-45BC-8CC6-409DCB1308FF}"/>
              </a:ext>
            </a:extLst>
          </p:cNvPr>
          <p:cNvSpPr/>
          <p:nvPr/>
        </p:nvSpPr>
        <p:spPr>
          <a:xfrm>
            <a:off x="6322163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11817D0D-4B1A-4ED4-AB05-EB1A38E67B15}"/>
              </a:ext>
            </a:extLst>
          </p:cNvPr>
          <p:cNvSpPr/>
          <p:nvPr/>
        </p:nvSpPr>
        <p:spPr>
          <a:xfrm>
            <a:off x="6322163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B96B91D-2C95-4F32-800D-99CB96791DB1}"/>
              </a:ext>
            </a:extLst>
          </p:cNvPr>
          <p:cNvSpPr/>
          <p:nvPr/>
        </p:nvSpPr>
        <p:spPr>
          <a:xfrm>
            <a:off x="7861896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0132F825-8769-4C51-9689-1E1DD03931D4}"/>
              </a:ext>
            </a:extLst>
          </p:cNvPr>
          <p:cNvSpPr/>
          <p:nvPr/>
        </p:nvSpPr>
        <p:spPr>
          <a:xfrm>
            <a:off x="7861896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DEADE7-6486-4571-A87B-B9C9AD4F9F1D}"/>
              </a:ext>
            </a:extLst>
          </p:cNvPr>
          <p:cNvCxnSpPr/>
          <p:nvPr/>
        </p:nvCxnSpPr>
        <p:spPr>
          <a:xfrm flipV="1">
            <a:off x="6816266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B01D76-A17B-47D7-8963-7C60AF6A5ED6}"/>
              </a:ext>
            </a:extLst>
          </p:cNvPr>
          <p:cNvCxnSpPr/>
          <p:nvPr/>
        </p:nvCxnSpPr>
        <p:spPr>
          <a:xfrm flipV="1">
            <a:off x="8352103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A991550-D424-4B80-8CD5-883D9066ADEF}"/>
              </a:ext>
            </a:extLst>
          </p:cNvPr>
          <p:cNvSpPr txBox="1"/>
          <p:nvPr/>
        </p:nvSpPr>
        <p:spPr>
          <a:xfrm>
            <a:off x="4801765" y="2806233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50F7B7-75FB-4875-B977-3EA4F89DF2BA}"/>
              </a:ext>
            </a:extLst>
          </p:cNvPr>
          <p:cNvSpPr txBox="1"/>
          <p:nvPr/>
        </p:nvSpPr>
        <p:spPr>
          <a:xfrm>
            <a:off x="6247790" y="282123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EFA0FF-24ED-434F-840F-628AFA35913F}"/>
              </a:ext>
            </a:extLst>
          </p:cNvPr>
          <p:cNvSpPr txBox="1"/>
          <p:nvPr/>
        </p:nvSpPr>
        <p:spPr>
          <a:xfrm>
            <a:off x="7783627" y="2717363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04798E-D3F9-490F-8124-9D30B0707326}"/>
              </a:ext>
            </a:extLst>
          </p:cNvPr>
          <p:cNvCxnSpPr/>
          <p:nvPr/>
        </p:nvCxnSpPr>
        <p:spPr>
          <a:xfrm flipV="1">
            <a:off x="5330062" y="1657489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CFB318AB-A312-444E-81A9-F310C3F2BC26}"/>
              </a:ext>
            </a:extLst>
          </p:cNvPr>
          <p:cNvSpPr/>
          <p:nvPr/>
        </p:nvSpPr>
        <p:spPr>
          <a:xfrm>
            <a:off x="424646" y="3217807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56D21D0B-CAA0-4C3D-B431-9AC25329D596}"/>
              </a:ext>
            </a:extLst>
          </p:cNvPr>
          <p:cNvSpPr/>
          <p:nvPr/>
        </p:nvSpPr>
        <p:spPr>
          <a:xfrm>
            <a:off x="4879847" y="320854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C9842F4D-0F94-4DB0-95D8-074EB3AF1932}"/>
              </a:ext>
            </a:extLst>
          </p:cNvPr>
          <p:cNvSpPr/>
          <p:nvPr/>
        </p:nvSpPr>
        <p:spPr>
          <a:xfrm>
            <a:off x="1194845" y="3760222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BBD9C4-9D82-4215-AF20-F4FCE70825F4}"/>
              </a:ext>
            </a:extLst>
          </p:cNvPr>
          <p:cNvSpPr txBox="1"/>
          <p:nvPr/>
        </p:nvSpPr>
        <p:spPr>
          <a:xfrm>
            <a:off x="675853" y="4031154"/>
            <a:ext cx="91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Add</a:t>
            </a:r>
            <a:r>
              <a:rPr lang="nb-NO" dirty="0"/>
              <a:t> and </a:t>
            </a:r>
            <a:r>
              <a:rPr lang="nb-NO" dirty="0" err="1"/>
              <a:t>commit</a:t>
            </a:r>
            <a:endParaRPr lang="nb-NO" dirty="0"/>
          </a:p>
        </p:txBody>
      </p:sp>
      <p:sp>
        <p:nvSpPr>
          <p:cNvPr id="106" name="Arrow: Curved Up 105">
            <a:extLst>
              <a:ext uri="{FF2B5EF4-FFF2-40B4-BE49-F238E27FC236}">
                <a16:creationId xmlns:a16="http://schemas.microsoft.com/office/drawing/2014/main" id="{5BEBC499-E4D4-490A-8B08-27BE8D8104AB}"/>
              </a:ext>
            </a:extLst>
          </p:cNvPr>
          <p:cNvSpPr/>
          <p:nvPr/>
        </p:nvSpPr>
        <p:spPr>
          <a:xfrm>
            <a:off x="7247908" y="3680422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6D1174-7ACC-4217-893E-F21DADA576F5}"/>
              </a:ext>
            </a:extLst>
          </p:cNvPr>
          <p:cNvSpPr txBox="1"/>
          <p:nvPr/>
        </p:nvSpPr>
        <p:spPr>
          <a:xfrm>
            <a:off x="7128981" y="3362781"/>
            <a:ext cx="9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99834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vamal3_format_16_9.potx" id="{1A5BB2C7-B605-4BD5-97B6-26694D9F1C4D}" vid="{64A17B11-B93A-4A4E-92D1-12D866AE65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Nivamal3_format_16_9</Template>
  <TotalTime>570</TotalTime>
  <Words>1310</Words>
  <Application>Microsoft Office PowerPoint</Application>
  <PresentationFormat>On-screen Show (16:9)</PresentationFormat>
  <Paragraphs>363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Office-tema</vt:lpstr>
      <vt:lpstr>Git concepts</vt:lpstr>
      <vt:lpstr>Git = version control program</vt:lpstr>
      <vt:lpstr>Which problems are version control meant to resolve?</vt:lpstr>
      <vt:lpstr>Git concepts</vt:lpstr>
      <vt:lpstr>Git concepts: add your change to your repo</vt:lpstr>
      <vt:lpstr>Git concepts: get your colleague’s change</vt:lpstr>
      <vt:lpstr>Git concepts: get an entire project/folder</vt:lpstr>
      <vt:lpstr>Git concepts: history</vt:lpstr>
      <vt:lpstr>Git concepts: commiting your changes</vt:lpstr>
      <vt:lpstr>Git concepts: pull your colleague’s changes</vt:lpstr>
      <vt:lpstr>Git concepts: commit often, push less often</vt:lpstr>
      <vt:lpstr>Git concepts: commit often, push less often</vt:lpstr>
      <vt:lpstr>Git concepts: commit often, push less often</vt:lpstr>
      <vt:lpstr>How the history looks like in RStudio</vt:lpstr>
      <vt:lpstr>Show all this in RStudio</vt:lpstr>
      <vt:lpstr>See your repo and its changes in Github</vt:lpstr>
      <vt:lpstr>History and commit messages</vt:lpstr>
      <vt:lpstr>Add a nice README file</vt:lpstr>
      <vt:lpstr>Oh sh*t: different types of «undo»</vt:lpstr>
      <vt:lpstr>Git concepts: conflicts</vt:lpstr>
      <vt:lpstr>Resolving conflicts in RStudio</vt:lpstr>
      <vt:lpstr>Git concepts: branches</vt:lpstr>
      <vt:lpstr>Branches in RStudio</vt:lpstr>
      <vt:lpstr>Tell Git to ignore some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concepts</dc:title>
  <dc:creator>Dag Øystein Hjermann</dc:creator>
  <cp:lastModifiedBy>Dag Øystein Hjermann</cp:lastModifiedBy>
  <cp:revision>55</cp:revision>
  <dcterms:created xsi:type="dcterms:W3CDTF">2021-09-09T11:54:53Z</dcterms:created>
  <dcterms:modified xsi:type="dcterms:W3CDTF">2021-09-16T03:47:32Z</dcterms:modified>
</cp:coreProperties>
</file>