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1" r:id="rId4"/>
    <p:sldId id="263" r:id="rId5"/>
    <p:sldId id="266" r:id="rId6"/>
    <p:sldId id="267" r:id="rId7"/>
    <p:sldId id="268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77" r:id="rId16"/>
    <p:sldId id="271" r:id="rId17"/>
    <p:sldId id="278" r:id="rId18"/>
    <p:sldId id="279" r:id="rId19"/>
    <p:sldId id="275" r:id="rId20"/>
    <p:sldId id="270" r:id="rId21"/>
    <p:sldId id="273" r:id="rId22"/>
    <p:sldId id="274" r:id="rId23"/>
    <p:sldId id="269" r:id="rId24"/>
    <p:sldId id="272" r:id="rId25"/>
    <p:sldId id="276" r:id="rId26"/>
  </p:sldIdLst>
  <p:sldSz cx="9144000" cy="5143500" type="screen16x9"/>
  <p:notesSz cx="6858000" cy="9144000"/>
  <p:defaultTextStyle>
    <a:defPPr>
      <a:defRPr lang="nb-NO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CF5E7"/>
    <a:srgbClr val="99CC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3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546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386-E402-4C6A-BCD6-A2C164AD43D6}" type="datetimeFigureOut">
              <a:rPr lang="nb-NO" smtClean="0"/>
              <a:t>23.09.2021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9B8B-B314-48A1-8D3D-D3763EAEEC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4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76835" y="244149"/>
            <a:ext cx="8153400" cy="1102519"/>
          </a:xfrm>
        </p:spPr>
        <p:txBody>
          <a:bodyPr/>
          <a:lstStyle>
            <a:lvl1pPr algn="l">
              <a:defRPr>
                <a:solidFill>
                  <a:srgbClr val="5B9BD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479176"/>
            <a:ext cx="7772400" cy="2749924"/>
          </a:xfrm>
        </p:spPr>
        <p:txBody>
          <a:bodyPr/>
          <a:lstStyle>
            <a:lvl1pPr marL="0" indent="0" algn="l">
              <a:buNone/>
              <a:defRPr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69316-B20F-4ABC-82C9-D4DA82E1E1A3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n-NO" dirty="0" err="1"/>
              <a:t>Forfatternavn</a:t>
            </a:r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4AAC-C847-431D-B538-DAB2E62DDF6E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513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4904" y="211091"/>
            <a:ext cx="8435683" cy="98121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13765" y="1335742"/>
            <a:ext cx="8417859" cy="3218330"/>
          </a:xfrm>
        </p:spPr>
        <p:txBody>
          <a:bodyPr vert="eaVert"/>
          <a:lstStyle>
            <a:lvl1pPr marL="457200" indent="-457200" algn="ctr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143CD-9AFB-42E9-B9CF-2D9E941CA4FF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949F-731D-4028-A648-0F16C80E5919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260612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42C-E3AE-4C3E-80E2-14050B8DB579}" type="datetime1">
              <a:rPr lang="nb-NO" smtClean="0"/>
              <a:t>23.09.2021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6E113-C858-4A52-8B22-7B56523ACA8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43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4200" y="175232"/>
            <a:ext cx="8202600" cy="828815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30883" y="1129552"/>
            <a:ext cx="8137988" cy="3514165"/>
          </a:xfrm>
        </p:spPr>
        <p:txBody>
          <a:bodyPr>
            <a:normAutofit/>
          </a:bodyPr>
          <a:lstStyle>
            <a:lvl1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defRPr sz="2800" baseline="0"/>
            </a:lvl1pPr>
            <a:lvl2pPr marL="630238" indent="203200">
              <a:spcBef>
                <a:spcPts val="600"/>
              </a:spcBef>
              <a:defRPr sz="2400"/>
            </a:lvl2pPr>
            <a:lvl3pPr marL="1162050" indent="307975">
              <a:spcBef>
                <a:spcPts val="600"/>
              </a:spcBef>
              <a:defRPr sz="2000" baseline="0"/>
            </a:lvl3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sz="2400" dirty="0"/>
              <a:t>Second </a:t>
            </a:r>
            <a:r>
              <a:rPr lang="nb-NO" sz="2400" dirty="0" err="1"/>
              <a:t>level</a:t>
            </a:r>
            <a:endParaRPr lang="nb-NO" sz="2400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2464174" y="4869656"/>
            <a:ext cx="2045073" cy="273844"/>
          </a:xfrm>
        </p:spPr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F37D9-1911-45C7-A230-7CFE9DC0FC48}" type="slidenum">
              <a:rPr lang="nn-NO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085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723F8-0E4A-40C3-8285-61E1634B8144}" type="datetime1">
              <a:rPr lang="nb-NO" smtClean="0"/>
              <a:t>23.09.2021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97BFA-7DA8-4F6A-9CC2-4FC5BB17C6A4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2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7353" y="245268"/>
            <a:ext cx="8298971" cy="9263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66825"/>
            <a:ext cx="4038600" cy="33277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79415"/>
            <a:ext cx="4038600" cy="33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110F-0757-4B01-9302-7F85B8D9AC5B}" type="datetime1">
              <a:rPr lang="nb-NO" smtClean="0"/>
              <a:t>23.09.2021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03D73-82B5-4F1E-A617-9079BFB452E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80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86976" y="148337"/>
            <a:ext cx="8471542" cy="111568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5835" y="1357523"/>
            <a:ext cx="4201553" cy="4747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95835" y="1837344"/>
            <a:ext cx="4201553" cy="2931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6744" y="136320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716744" y="184302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0E600-EDDE-42B8-8A82-BCBE70C37170}" type="datetime1">
              <a:rPr lang="nb-NO" smtClean="0"/>
              <a:t>23.09.2021</a:t>
            </a:fld>
            <a:endParaRPr lang="nn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08221-F66D-4D88-ACAA-EA59E48B41B6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632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95940" y="166266"/>
            <a:ext cx="8543259" cy="10618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68FA-14C4-4129-A51D-AF51FF92E980}" type="datetime1">
              <a:rPr lang="nb-NO" smtClean="0"/>
              <a:t>23.09.2021</a:t>
            </a:fld>
            <a:endParaRPr lang="nn-NO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B00F0-8CB5-42AF-8CCD-5A4E291534C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551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A16D1-0BB3-4CC7-9F2A-A88B60B98480}" type="datetime1">
              <a:rPr lang="nb-NO" smtClean="0"/>
              <a:t>23.09.2021</a:t>
            </a:fld>
            <a:endParaRPr lang="nn-NO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9820-22D6-438B-9ACC-C6121BCBE943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8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97DEC-1E57-4CEF-88EC-F1247BC548E5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3B294-7C88-4B40-BD33-0F1A014CCFF1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296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n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45F9AF-A8E4-49AD-88E8-507109FE3E43}" type="datetime1">
              <a:rPr lang="nb-NO" smtClean="0"/>
              <a:t>23.09.2021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21B-76C1-4D89-973C-38A729EF7C5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8823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02129" y="883443"/>
            <a:ext cx="7886700" cy="15894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0884" y="2806953"/>
            <a:ext cx="7457176" cy="1581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743450" y="4869656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BA7C-2FF8-4FE8-BBBB-A5866CFB8218}" type="datetime1">
              <a:rPr lang="nb-NO" smtClean="0"/>
              <a:t>23.09.2021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464174" y="4869656"/>
            <a:ext cx="204507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b-NO" dirty="0"/>
              <a:t>Forfatternavn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53082" y="4869656"/>
            <a:ext cx="66226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3A51-5FE1-4512-94A5-37D46034258E}" type="slidenum">
              <a:rPr lang="nb-NO" smtClean="0"/>
              <a:t>‹#›</a:t>
            </a:fld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" y="4673992"/>
            <a:ext cx="1127323" cy="4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5B9BD5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76835" y="244149"/>
            <a:ext cx="8153400" cy="490579"/>
          </a:xfrm>
        </p:spPr>
        <p:txBody>
          <a:bodyPr>
            <a:noAutofit/>
          </a:bodyPr>
          <a:lstStyle/>
          <a:p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concepts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1831-80F1-416F-8764-62F7EFB73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5" y="850325"/>
            <a:ext cx="7772400" cy="2749924"/>
          </a:xfrm>
        </p:spPr>
        <p:txBody>
          <a:bodyPr/>
          <a:lstStyle/>
          <a:p>
            <a:r>
              <a:rPr lang="nb-NO" dirty="0"/>
              <a:t>Viviane and Dag</a:t>
            </a:r>
          </a:p>
        </p:txBody>
      </p:sp>
    </p:spTree>
    <p:extLst>
      <p:ext uri="{BB962C8B-B14F-4D97-AF65-F5344CB8AC3E}">
        <p14:creationId xmlns:p14="http://schemas.microsoft.com/office/powerpoint/2010/main" val="122656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6EFB31-D5C0-47AB-8EDF-6BB8584439D8}"/>
              </a:ext>
            </a:extLst>
          </p:cNvPr>
          <p:cNvSpPr/>
          <p:nvPr/>
        </p:nvSpPr>
        <p:spPr>
          <a:xfrm>
            <a:off x="189470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pull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colleague’s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10</a:t>
            </a:fld>
            <a:endParaRPr lang="nn-NO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B2CC92B2-EA4C-4FFC-8BD3-E162970F8B4C}"/>
              </a:ext>
            </a:extLst>
          </p:cNvPr>
          <p:cNvSpPr/>
          <p:nvPr/>
        </p:nvSpPr>
        <p:spPr>
          <a:xfrm>
            <a:off x="416926" y="186665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Starting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59FBFE57-3FC3-40E7-B9A4-E060659FC7B6}"/>
              </a:ext>
            </a:extLst>
          </p:cNvPr>
          <p:cNvSpPr/>
          <p:nvPr/>
        </p:nvSpPr>
        <p:spPr>
          <a:xfrm>
            <a:off x="1870672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4A66DB1-BDBF-407E-95BA-AB147674388C}"/>
              </a:ext>
            </a:extLst>
          </p:cNvPr>
          <p:cNvSpPr/>
          <p:nvPr/>
        </p:nvSpPr>
        <p:spPr>
          <a:xfrm>
            <a:off x="3410405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00BA8-6A97-4548-9EFE-8018CE399EA3}"/>
              </a:ext>
            </a:extLst>
          </p:cNvPr>
          <p:cNvSpPr txBox="1"/>
          <p:nvPr/>
        </p:nvSpPr>
        <p:spPr>
          <a:xfrm>
            <a:off x="350274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A644A7-EAAB-4272-8332-7F0EA37D1740}"/>
              </a:ext>
            </a:extLst>
          </p:cNvPr>
          <p:cNvSpPr txBox="1"/>
          <p:nvPr/>
        </p:nvSpPr>
        <p:spPr>
          <a:xfrm>
            <a:off x="1796299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49AC8C-AD65-40D9-9D78-CB7F93C8E6AD}"/>
              </a:ext>
            </a:extLst>
          </p:cNvPr>
          <p:cNvSpPr txBox="1"/>
          <p:nvPr/>
        </p:nvSpPr>
        <p:spPr>
          <a:xfrm>
            <a:off x="3332136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C6076-A9A6-4AC9-9F13-B1D3524DFBD0}"/>
              </a:ext>
            </a:extLst>
          </p:cNvPr>
          <p:cNvSpPr/>
          <p:nvPr/>
        </p:nvSpPr>
        <p:spPr>
          <a:xfrm>
            <a:off x="189470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A4430501-7B8D-481A-B29D-D7BBD46B7769}"/>
              </a:ext>
            </a:extLst>
          </p:cNvPr>
          <p:cNvSpPr/>
          <p:nvPr/>
        </p:nvSpPr>
        <p:spPr>
          <a:xfrm>
            <a:off x="1870672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DC29A00-597A-4FCA-A50B-FE4093EE9FB2}"/>
              </a:ext>
            </a:extLst>
          </p:cNvPr>
          <p:cNvSpPr/>
          <p:nvPr/>
        </p:nvSpPr>
        <p:spPr>
          <a:xfrm>
            <a:off x="1870672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B8256E15-3B6E-4B04-8AF3-4F09D262AFBF}"/>
              </a:ext>
            </a:extLst>
          </p:cNvPr>
          <p:cNvSpPr/>
          <p:nvPr/>
        </p:nvSpPr>
        <p:spPr>
          <a:xfrm>
            <a:off x="3410405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0E5EB5-FB01-4C32-A776-A777B8F0310D}"/>
              </a:ext>
            </a:extLst>
          </p:cNvPr>
          <p:cNvCxnSpPr/>
          <p:nvPr/>
        </p:nvCxnSpPr>
        <p:spPr>
          <a:xfrm flipV="1">
            <a:off x="2364775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BB4309-4B40-4D5B-BF0F-30354A0C9099}"/>
              </a:ext>
            </a:extLst>
          </p:cNvPr>
          <p:cNvSpPr txBox="1"/>
          <p:nvPr/>
        </p:nvSpPr>
        <p:spPr>
          <a:xfrm>
            <a:off x="350274" y="2806233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FD7DF4-DC1B-4B9A-AAD3-E61B05071848}"/>
              </a:ext>
            </a:extLst>
          </p:cNvPr>
          <p:cNvSpPr txBox="1"/>
          <p:nvPr/>
        </p:nvSpPr>
        <p:spPr>
          <a:xfrm>
            <a:off x="1796299" y="282123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9B5427-CD28-4740-9C1A-043470565428}"/>
              </a:ext>
            </a:extLst>
          </p:cNvPr>
          <p:cNvSpPr txBox="1"/>
          <p:nvPr/>
        </p:nvSpPr>
        <p:spPr>
          <a:xfrm>
            <a:off x="3332136" y="2717363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9BEF7E-6353-4F05-AA85-923F731F128C}"/>
              </a:ext>
            </a:extLst>
          </p:cNvPr>
          <p:cNvSpPr/>
          <p:nvPr/>
        </p:nvSpPr>
        <p:spPr>
          <a:xfrm>
            <a:off x="4646949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9873984A-0670-4087-B98D-3D49DFC39997}"/>
              </a:ext>
            </a:extLst>
          </p:cNvPr>
          <p:cNvSpPr/>
          <p:nvPr/>
        </p:nvSpPr>
        <p:spPr>
          <a:xfrm>
            <a:off x="6328151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32E7B3A9-A60E-431B-A0A5-5C83CDEFAA57}"/>
              </a:ext>
            </a:extLst>
          </p:cNvPr>
          <p:cNvSpPr/>
          <p:nvPr/>
        </p:nvSpPr>
        <p:spPr>
          <a:xfrm>
            <a:off x="7867884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30F96D-9B10-40EF-BB42-D7A800DF174E}"/>
              </a:ext>
            </a:extLst>
          </p:cNvPr>
          <p:cNvSpPr txBox="1"/>
          <p:nvPr/>
        </p:nvSpPr>
        <p:spPr>
          <a:xfrm>
            <a:off x="4807753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CD9642-C5FB-4B06-BA52-914D58A6B686}"/>
              </a:ext>
            </a:extLst>
          </p:cNvPr>
          <p:cNvSpPr txBox="1"/>
          <p:nvPr/>
        </p:nvSpPr>
        <p:spPr>
          <a:xfrm>
            <a:off x="6253778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8AD9CE-9816-4EF8-90F1-0B099F40CE6B}"/>
              </a:ext>
            </a:extLst>
          </p:cNvPr>
          <p:cNvSpPr txBox="1"/>
          <p:nvPr/>
        </p:nvSpPr>
        <p:spPr>
          <a:xfrm>
            <a:off x="7789615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89E7F8-1E13-4D83-8D3B-BDEBCCF5CD26}"/>
              </a:ext>
            </a:extLst>
          </p:cNvPr>
          <p:cNvSpPr/>
          <p:nvPr/>
        </p:nvSpPr>
        <p:spPr>
          <a:xfrm>
            <a:off x="4640961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Alternative to 3</a:t>
            </a:r>
            <a:r>
              <a:rPr lang="nb-NO" sz="1200" dirty="0">
                <a:solidFill>
                  <a:schemeClr val="tx1"/>
                </a:solidFill>
              </a:rPr>
              <a:t> (</a:t>
            </a:r>
            <a:r>
              <a:rPr lang="nb-NO" sz="1200" dirty="0" err="1">
                <a:solidFill>
                  <a:schemeClr val="tx1"/>
                </a:solidFill>
              </a:rPr>
              <a:t>instead</a:t>
            </a:r>
            <a:r>
              <a:rPr lang="nb-NO" sz="1200" dirty="0">
                <a:solidFill>
                  <a:schemeClr val="tx1"/>
                </a:solidFill>
              </a:rPr>
              <a:t> </a:t>
            </a:r>
            <a:r>
              <a:rPr lang="nb-NO" sz="1200" dirty="0" err="1">
                <a:solidFill>
                  <a:schemeClr val="tx1"/>
                </a:solidFill>
              </a:rPr>
              <a:t>of</a:t>
            </a:r>
            <a:r>
              <a:rPr lang="nb-NO" sz="1200" dirty="0">
                <a:solidFill>
                  <a:schemeClr val="tx1"/>
                </a:solidFill>
              </a:rPr>
              <a:t> pull)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61FCC6BF-BB9B-45BC-8CC6-409DCB1308FF}"/>
              </a:ext>
            </a:extLst>
          </p:cNvPr>
          <p:cNvSpPr/>
          <p:nvPr/>
        </p:nvSpPr>
        <p:spPr>
          <a:xfrm>
            <a:off x="6322163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11817D0D-4B1A-4ED4-AB05-EB1A38E67B15}"/>
              </a:ext>
            </a:extLst>
          </p:cNvPr>
          <p:cNvSpPr/>
          <p:nvPr/>
        </p:nvSpPr>
        <p:spPr>
          <a:xfrm>
            <a:off x="6322163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B96B91D-2C95-4F32-800D-99CB96791DB1}"/>
              </a:ext>
            </a:extLst>
          </p:cNvPr>
          <p:cNvSpPr/>
          <p:nvPr/>
        </p:nvSpPr>
        <p:spPr>
          <a:xfrm>
            <a:off x="7861896" y="3215308"/>
            <a:ext cx="988206" cy="572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0132F825-8769-4C51-9689-1E1DD03931D4}"/>
              </a:ext>
            </a:extLst>
          </p:cNvPr>
          <p:cNvSpPr/>
          <p:nvPr/>
        </p:nvSpPr>
        <p:spPr>
          <a:xfrm>
            <a:off x="7861896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DEADE7-6486-4571-A87B-B9C9AD4F9F1D}"/>
              </a:ext>
            </a:extLst>
          </p:cNvPr>
          <p:cNvCxnSpPr/>
          <p:nvPr/>
        </p:nvCxnSpPr>
        <p:spPr>
          <a:xfrm flipV="1">
            <a:off x="6816266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B01D76-A17B-47D7-8963-7C60AF6A5ED6}"/>
              </a:ext>
            </a:extLst>
          </p:cNvPr>
          <p:cNvCxnSpPr/>
          <p:nvPr/>
        </p:nvCxnSpPr>
        <p:spPr>
          <a:xfrm flipV="1">
            <a:off x="8352103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CFB318AB-A312-444E-81A9-F310C3F2BC26}"/>
              </a:ext>
            </a:extLst>
          </p:cNvPr>
          <p:cNvSpPr/>
          <p:nvPr/>
        </p:nvSpPr>
        <p:spPr>
          <a:xfrm>
            <a:off x="424646" y="3217807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56D21D0B-CAA0-4C3D-B431-9AC25329D596}"/>
              </a:ext>
            </a:extLst>
          </p:cNvPr>
          <p:cNvSpPr/>
          <p:nvPr/>
        </p:nvSpPr>
        <p:spPr>
          <a:xfrm>
            <a:off x="4879847" y="320854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C9842F4D-0F94-4DB0-95D8-074EB3AF1932}"/>
              </a:ext>
            </a:extLst>
          </p:cNvPr>
          <p:cNvSpPr/>
          <p:nvPr/>
        </p:nvSpPr>
        <p:spPr>
          <a:xfrm flipH="1">
            <a:off x="1311980" y="3704224"/>
            <a:ext cx="2260717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BBD9C4-9D82-4215-AF20-F4FCE70825F4}"/>
              </a:ext>
            </a:extLst>
          </p:cNvPr>
          <p:cNvSpPr txBox="1"/>
          <p:nvPr/>
        </p:nvSpPr>
        <p:spPr>
          <a:xfrm>
            <a:off x="233471" y="3806033"/>
            <a:ext cx="1370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u="sng" dirty="0"/>
              <a:t>Pull</a:t>
            </a:r>
            <a:r>
              <a:rPr lang="nb-NO" dirty="0"/>
              <a:t> 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and </a:t>
            </a:r>
            <a:r>
              <a:rPr lang="nb-NO" dirty="0" err="1"/>
              <a:t>your</a:t>
            </a:r>
            <a:r>
              <a:rPr lang="nb-NO" dirty="0"/>
              <a:t> files 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0B28D4E1-BE82-4845-A94A-7C1EED6CDA9B}"/>
              </a:ext>
            </a:extLst>
          </p:cNvPr>
          <p:cNvSpPr/>
          <p:nvPr/>
        </p:nvSpPr>
        <p:spPr>
          <a:xfrm>
            <a:off x="4879847" y="186665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Starting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00253FB-0B6A-412D-B5A8-BA8E186FDEE3}"/>
              </a:ext>
            </a:extLst>
          </p:cNvPr>
          <p:cNvSpPr/>
          <p:nvPr/>
        </p:nvSpPr>
        <p:spPr>
          <a:xfrm>
            <a:off x="7848738" y="106011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A36144-0709-49F9-A928-5A6BD23504BF}"/>
              </a:ext>
            </a:extLst>
          </p:cNvPr>
          <p:cNvCxnSpPr/>
          <p:nvPr/>
        </p:nvCxnSpPr>
        <p:spPr>
          <a:xfrm flipV="1">
            <a:off x="8338945" y="163897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4753FF-FBA9-4B6D-BB63-BC531016D762}"/>
              </a:ext>
            </a:extLst>
          </p:cNvPr>
          <p:cNvSpPr txBox="1"/>
          <p:nvPr/>
        </p:nvSpPr>
        <p:spPr>
          <a:xfrm>
            <a:off x="5357096" y="1115753"/>
            <a:ext cx="244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/>
              <a:t>Your </a:t>
            </a:r>
            <a:r>
              <a:rPr lang="nb-NO" dirty="0" err="1"/>
              <a:t>colleague</a:t>
            </a:r>
            <a:r>
              <a:rPr lang="nb-NO" dirty="0"/>
              <a:t> has </a:t>
            </a:r>
            <a:r>
              <a:rPr lang="nb-NO" dirty="0" err="1"/>
              <a:t>made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and </a:t>
            </a:r>
            <a:r>
              <a:rPr lang="nb-NO" dirty="0" err="1"/>
              <a:t>pushed</a:t>
            </a:r>
            <a:r>
              <a:rPr lang="nb-NO" dirty="0"/>
              <a:t> to </a:t>
            </a:r>
            <a:r>
              <a:rPr lang="nb-NO" dirty="0" err="1"/>
              <a:t>Github</a:t>
            </a:r>
            <a:endParaRPr lang="nb-NO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3513DFDD-B47E-45D5-A1FB-4967491D87F0}"/>
              </a:ext>
            </a:extLst>
          </p:cNvPr>
          <p:cNvSpPr/>
          <p:nvPr/>
        </p:nvSpPr>
        <p:spPr>
          <a:xfrm>
            <a:off x="3405704" y="3216742"/>
            <a:ext cx="988206" cy="5721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972F6A-39F8-4F81-BA3C-3D2A304BA75F}"/>
              </a:ext>
            </a:extLst>
          </p:cNvPr>
          <p:cNvCxnSpPr/>
          <p:nvPr/>
        </p:nvCxnSpPr>
        <p:spPr>
          <a:xfrm flipV="1">
            <a:off x="3895911" y="3795605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Arrow: Curved Up 105">
            <a:extLst>
              <a:ext uri="{FF2B5EF4-FFF2-40B4-BE49-F238E27FC236}">
                <a16:creationId xmlns:a16="http://schemas.microsoft.com/office/drawing/2014/main" id="{5BEBC499-E4D4-490A-8B08-27BE8D8104AB}"/>
              </a:ext>
            </a:extLst>
          </p:cNvPr>
          <p:cNvSpPr/>
          <p:nvPr/>
        </p:nvSpPr>
        <p:spPr>
          <a:xfrm flipH="1">
            <a:off x="2772578" y="3603495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A8DA70-2544-46F9-AB61-848829E38A7F}"/>
              </a:ext>
            </a:extLst>
          </p:cNvPr>
          <p:cNvSpPr txBox="1"/>
          <p:nvPr/>
        </p:nvSpPr>
        <p:spPr>
          <a:xfrm>
            <a:off x="7095138" y="3312140"/>
            <a:ext cx="9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Fetch</a:t>
            </a:r>
            <a:endParaRPr lang="nb-NO" dirty="0"/>
          </a:p>
        </p:txBody>
      </p:sp>
      <p:sp>
        <p:nvSpPr>
          <p:cNvPr id="57" name="Arrow: Curved Up 56">
            <a:extLst>
              <a:ext uri="{FF2B5EF4-FFF2-40B4-BE49-F238E27FC236}">
                <a16:creationId xmlns:a16="http://schemas.microsoft.com/office/drawing/2014/main" id="{2326A7A6-9434-44B5-9B65-8B6DD28EB598}"/>
              </a:ext>
            </a:extLst>
          </p:cNvPr>
          <p:cNvSpPr/>
          <p:nvPr/>
        </p:nvSpPr>
        <p:spPr>
          <a:xfrm flipH="1">
            <a:off x="7182981" y="3587570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28C3D7-2151-4811-9C67-E735BB20C697}"/>
              </a:ext>
            </a:extLst>
          </p:cNvPr>
          <p:cNvSpPr txBox="1"/>
          <p:nvPr/>
        </p:nvSpPr>
        <p:spPr>
          <a:xfrm>
            <a:off x="5337251" y="3897095"/>
            <a:ext cx="9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Merge</a:t>
            </a:r>
            <a:endParaRPr lang="nb-NO" dirty="0"/>
          </a:p>
        </p:txBody>
      </p:sp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FF7164A7-96A8-4191-8DEC-682F14B0C323}"/>
              </a:ext>
            </a:extLst>
          </p:cNvPr>
          <p:cNvSpPr/>
          <p:nvPr/>
        </p:nvSpPr>
        <p:spPr>
          <a:xfrm flipH="1">
            <a:off x="5717293" y="3657435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1C63B8-1511-41ED-92D7-B6473E794E6C}"/>
              </a:ext>
            </a:extLst>
          </p:cNvPr>
          <p:cNvSpPr txBox="1"/>
          <p:nvPr/>
        </p:nvSpPr>
        <p:spPr>
          <a:xfrm>
            <a:off x="4629750" y="4182018"/>
            <a:ext cx="137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Split </a:t>
            </a:r>
            <a:r>
              <a:rPr lang="nb-NO" dirty="0" err="1"/>
              <a:t>the</a:t>
            </a:r>
            <a:r>
              <a:rPr lang="nb-NO" dirty="0"/>
              <a:t> pull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steps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99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  <p:bldP spid="68" grpId="0" animBg="1"/>
      <p:bldP spid="73" grpId="0"/>
      <p:bldP spid="74" grpId="0"/>
      <p:bldP spid="75" grpId="0"/>
      <p:bldP spid="76" grpId="0" animBg="1"/>
      <p:bldP spid="79" grpId="0" animBg="1"/>
      <p:bldP spid="81" grpId="0" animBg="1"/>
      <p:bldP spid="86" grpId="0"/>
      <p:bldP spid="87" grpId="0"/>
      <p:bldP spid="88" grpId="0"/>
      <p:bldP spid="89" grpId="0" animBg="1"/>
      <p:bldP spid="91" grpId="0" animBg="1"/>
      <p:bldP spid="92" grpId="0" animBg="1"/>
      <p:bldP spid="93" grpId="0" animBg="1"/>
      <p:bldP spid="94" grpId="0" animBg="1"/>
      <p:bldP spid="103" grpId="0" animBg="1"/>
      <p:bldP spid="104" grpId="0" animBg="1"/>
      <p:bldP spid="17" grpId="0" animBg="1"/>
      <p:bldP spid="105" grpId="0"/>
      <p:bldP spid="45" grpId="0" animBg="1"/>
      <p:bldP spid="46" grpId="0" animBg="1"/>
      <p:bldP spid="48" grpId="0"/>
      <p:bldP spid="52" grpId="0" animBg="1"/>
      <p:bldP spid="106" grpId="0" animBg="1"/>
      <p:bldP spid="56" grpId="0"/>
      <p:bldP spid="57" grpId="0" animBg="1"/>
      <p:bldP spid="58" grpId="0"/>
      <p:bldP spid="59" grpId="0" animBg="1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Commit </a:t>
            </a:r>
            <a:r>
              <a:rPr lang="nb-NO" sz="3600" dirty="0" err="1"/>
              <a:t>often</a:t>
            </a:r>
            <a:r>
              <a:rPr lang="nb-NO" sz="3600" dirty="0"/>
              <a:t>, push less </a:t>
            </a:r>
            <a:r>
              <a:rPr lang="nb-NO" sz="3600" dirty="0" err="1"/>
              <a:t>often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11</a:t>
            </a:fld>
            <a:endParaRPr lang="n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43CB0-597C-42AE-A269-F5E0955F40B7}"/>
              </a:ext>
            </a:extLst>
          </p:cNvPr>
          <p:cNvSpPr txBox="1"/>
          <p:nvPr/>
        </p:nvSpPr>
        <p:spPr>
          <a:xfrm>
            <a:off x="359990" y="2661542"/>
            <a:ext cx="310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describe</a:t>
            </a:r>
            <a:r>
              <a:rPr lang="nb-NO" dirty="0"/>
              <a:t> 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line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C1C6039-AE14-4816-AC16-AE8DA53C561C}"/>
              </a:ext>
            </a:extLst>
          </p:cNvPr>
          <p:cNvSpPr/>
          <p:nvPr/>
        </p:nvSpPr>
        <p:spPr>
          <a:xfrm>
            <a:off x="2442311" y="116122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Current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0E6A015-3D60-4F93-9B64-4B184B3FD44B}"/>
              </a:ext>
            </a:extLst>
          </p:cNvPr>
          <p:cNvSpPr/>
          <p:nvPr/>
        </p:nvSpPr>
        <p:spPr>
          <a:xfrm>
            <a:off x="3896056" y="116122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A4A29CB-2280-408B-9C14-DAF20262A587}"/>
              </a:ext>
            </a:extLst>
          </p:cNvPr>
          <p:cNvSpPr/>
          <p:nvPr/>
        </p:nvSpPr>
        <p:spPr>
          <a:xfrm>
            <a:off x="3896056" y="196423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75D3703-E858-42E2-AA1B-BAA9F3AD3F8A}"/>
              </a:ext>
            </a:extLst>
          </p:cNvPr>
          <p:cNvSpPr/>
          <p:nvPr/>
        </p:nvSpPr>
        <p:spPr>
          <a:xfrm>
            <a:off x="3896056" y="276950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3DE084-6C48-4750-9224-44007528B481}"/>
              </a:ext>
            </a:extLst>
          </p:cNvPr>
          <p:cNvSpPr/>
          <p:nvPr/>
        </p:nvSpPr>
        <p:spPr>
          <a:xfrm>
            <a:off x="3896056" y="355753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2549-8CFA-4091-B9C6-D7065FDA3906}"/>
              </a:ext>
            </a:extLst>
          </p:cNvPr>
          <p:cNvSpPr txBox="1"/>
          <p:nvPr/>
        </p:nvSpPr>
        <p:spPr>
          <a:xfrm>
            <a:off x="2332759" y="683539"/>
            <a:ext cx="113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70CA9-57BD-4DE7-A91C-39FE568B8E4E}"/>
              </a:ext>
            </a:extLst>
          </p:cNvPr>
          <p:cNvSpPr txBox="1"/>
          <p:nvPr/>
        </p:nvSpPr>
        <p:spPr>
          <a:xfrm>
            <a:off x="3821683" y="556967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606A-4BDA-409C-93F9-C5B22D8A65E1}"/>
              </a:ext>
            </a:extLst>
          </p:cNvPr>
          <p:cNvSpPr txBox="1"/>
          <p:nvPr/>
        </p:nvSpPr>
        <p:spPr>
          <a:xfrm>
            <a:off x="5349800" y="575818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5826CCF-1C1C-4C34-BE6A-EEF2B776F79C}"/>
              </a:ext>
            </a:extLst>
          </p:cNvPr>
          <p:cNvSpPr/>
          <p:nvPr/>
        </p:nvSpPr>
        <p:spPr>
          <a:xfrm>
            <a:off x="5435789" y="276950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584A3E-7D01-4679-84C7-D63F29F5A01B}"/>
              </a:ext>
            </a:extLst>
          </p:cNvPr>
          <p:cNvSpPr/>
          <p:nvPr/>
        </p:nvSpPr>
        <p:spPr>
          <a:xfrm>
            <a:off x="5435789" y="355753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7A42-C896-46D4-AD4E-B51B9259DAE7}"/>
              </a:ext>
            </a:extLst>
          </p:cNvPr>
          <p:cNvCxnSpPr/>
          <p:nvPr/>
        </p:nvCxnSpPr>
        <p:spPr>
          <a:xfrm flipV="1">
            <a:off x="4390159" y="3348368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91328-B3CA-443B-AA11-122F4012BD08}"/>
              </a:ext>
            </a:extLst>
          </p:cNvPr>
          <p:cNvCxnSpPr/>
          <p:nvPr/>
        </p:nvCxnSpPr>
        <p:spPr>
          <a:xfrm flipV="1">
            <a:off x="5925996" y="3348368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85B729-E77F-4F08-88B3-568A7F291496}"/>
              </a:ext>
            </a:extLst>
          </p:cNvPr>
          <p:cNvCxnSpPr/>
          <p:nvPr/>
        </p:nvCxnSpPr>
        <p:spPr>
          <a:xfrm flipV="1">
            <a:off x="4392194" y="255696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57923-B787-46E7-B10C-BBAFBB332779}"/>
              </a:ext>
            </a:extLst>
          </p:cNvPr>
          <p:cNvCxnSpPr/>
          <p:nvPr/>
        </p:nvCxnSpPr>
        <p:spPr>
          <a:xfrm flipV="1">
            <a:off x="4390159" y="1755077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86A87-237D-4C12-BC19-9AE88ADCFED3}"/>
              </a:ext>
            </a:extLst>
          </p:cNvPr>
          <p:cNvCxnSpPr/>
          <p:nvPr/>
        </p:nvCxnSpPr>
        <p:spPr>
          <a:xfrm flipV="1">
            <a:off x="3344529" y="2415023"/>
            <a:ext cx="506670" cy="298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4C18B9-8B16-40A3-A20F-07B8A666662C}"/>
              </a:ext>
            </a:extLst>
          </p:cNvPr>
          <p:cNvSpPr txBox="1"/>
          <p:nvPr/>
        </p:nvSpPr>
        <p:spPr>
          <a:xfrm>
            <a:off x="5772150" y="1224031"/>
            <a:ext cx="310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- It’s ok to have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unpushed</a:t>
            </a:r>
            <a:r>
              <a:rPr lang="nb-NO" dirty="0"/>
              <a:t> </a:t>
            </a:r>
            <a:r>
              <a:rPr lang="nb-NO" dirty="0" err="1"/>
              <a:t>commits</a:t>
            </a:r>
            <a:endParaRPr lang="nb-NO" dirty="0"/>
          </a:p>
          <a:p>
            <a:r>
              <a:rPr lang="nb-NO" dirty="0"/>
              <a:t>- If </a:t>
            </a:r>
            <a:r>
              <a:rPr lang="nb-NO" dirty="0" err="1"/>
              <a:t>you</a:t>
            </a:r>
            <a:r>
              <a:rPr lang="nb-NO" dirty="0"/>
              <a:t> mess up, </a:t>
            </a:r>
            <a:r>
              <a:rPr lang="nb-NO" dirty="0" err="1"/>
              <a:t>sorting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problems is </a:t>
            </a:r>
            <a:r>
              <a:rPr lang="nb-NO" dirty="0" err="1"/>
              <a:t>easier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</a:t>
            </a:r>
            <a:r>
              <a:rPr lang="nb-NO" dirty="0" err="1"/>
              <a:t>haven’t</a:t>
            </a:r>
            <a:r>
              <a:rPr lang="nb-NO" dirty="0"/>
              <a:t>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pushed</a:t>
            </a:r>
            <a:endParaRPr lang="nb-NO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AAB4D2-773B-4932-BF02-AC70E48F99AE}"/>
              </a:ext>
            </a:extLst>
          </p:cNvPr>
          <p:cNvCxnSpPr>
            <a:cxnSpLocks/>
          </p:cNvCxnSpPr>
          <p:nvPr/>
        </p:nvCxnSpPr>
        <p:spPr>
          <a:xfrm flipV="1">
            <a:off x="5074871" y="1445621"/>
            <a:ext cx="760664" cy="14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5380AD-EBE7-48A4-807F-1B31B453FFF9}"/>
              </a:ext>
            </a:extLst>
          </p:cNvPr>
          <p:cNvCxnSpPr>
            <a:cxnSpLocks/>
          </p:cNvCxnSpPr>
          <p:nvPr/>
        </p:nvCxnSpPr>
        <p:spPr>
          <a:xfrm flipV="1">
            <a:off x="4991845" y="1513947"/>
            <a:ext cx="843690" cy="751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7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E7D8828-149F-4751-8F72-8A79E23F7721}"/>
              </a:ext>
            </a:extLst>
          </p:cNvPr>
          <p:cNvSpPr/>
          <p:nvPr/>
        </p:nvSpPr>
        <p:spPr>
          <a:xfrm>
            <a:off x="5756218" y="573578"/>
            <a:ext cx="2980455" cy="4015047"/>
          </a:xfrm>
          <a:prstGeom prst="rect">
            <a:avLst/>
          </a:prstGeom>
          <a:solidFill>
            <a:srgbClr val="ECF5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How </a:t>
            </a:r>
            <a:r>
              <a:rPr lang="nb-NO" dirty="0" err="1">
                <a:solidFill>
                  <a:schemeClr val="tx1"/>
                </a:solidFill>
              </a:rPr>
              <a:t>this</a:t>
            </a:r>
            <a:r>
              <a:rPr lang="nb-NO" dirty="0">
                <a:solidFill>
                  <a:schemeClr val="tx1"/>
                </a:solidFill>
              </a:rPr>
              <a:t> is </a:t>
            </a:r>
            <a:r>
              <a:rPr lang="nb-NO" dirty="0" err="1">
                <a:solidFill>
                  <a:schemeClr val="tx1"/>
                </a:solidFill>
              </a:rPr>
              <a:t>shown</a:t>
            </a:r>
            <a:r>
              <a:rPr lang="nb-NO" dirty="0">
                <a:solidFill>
                  <a:schemeClr val="tx1"/>
                </a:solidFill>
              </a:rPr>
              <a:t> in </a:t>
            </a:r>
            <a:r>
              <a:rPr lang="nb-NO" dirty="0" err="1">
                <a:solidFill>
                  <a:schemeClr val="tx1"/>
                </a:solidFill>
              </a:rPr>
              <a:t>RStudio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commit</a:t>
            </a:r>
            <a:r>
              <a:rPr lang="nb-NO" sz="3600" dirty="0"/>
              <a:t> </a:t>
            </a:r>
            <a:r>
              <a:rPr lang="nb-NO" sz="3600" dirty="0" err="1"/>
              <a:t>often</a:t>
            </a:r>
            <a:r>
              <a:rPr lang="nb-NO" sz="3600" dirty="0"/>
              <a:t>, push less </a:t>
            </a:r>
            <a:r>
              <a:rPr lang="nb-NO" sz="3600" dirty="0" err="1"/>
              <a:t>often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12</a:t>
            </a:fld>
            <a:endParaRPr lang="n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43CB0-597C-42AE-A269-F5E0955F40B7}"/>
              </a:ext>
            </a:extLst>
          </p:cNvPr>
          <p:cNvSpPr txBox="1"/>
          <p:nvPr/>
        </p:nvSpPr>
        <p:spPr>
          <a:xfrm>
            <a:off x="76200" y="2713656"/>
            <a:ext cx="1972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possible</a:t>
            </a:r>
            <a:r>
              <a:rPr lang="nb-NO" dirty="0"/>
              <a:t> to </a:t>
            </a:r>
            <a:r>
              <a:rPr lang="nb-NO" dirty="0" err="1"/>
              <a:t>describe</a:t>
            </a:r>
            <a:r>
              <a:rPr lang="nb-NO" dirty="0"/>
              <a:t> 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short</a:t>
            </a:r>
            <a:r>
              <a:rPr lang="nb-NO" dirty="0"/>
              <a:t> line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commit</a:t>
            </a:r>
            <a:r>
              <a:rPr lang="nb-NO" b="1" dirty="0"/>
              <a:t> </a:t>
            </a:r>
            <a:r>
              <a:rPr lang="nb-NO" b="1" dirty="0" err="1"/>
              <a:t>message</a:t>
            </a:r>
            <a:r>
              <a:rPr lang="nb-NO" dirty="0"/>
              <a:t>)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C1C6039-AE14-4816-AC16-AE8DA53C561C}"/>
              </a:ext>
            </a:extLst>
          </p:cNvPr>
          <p:cNvSpPr/>
          <p:nvPr/>
        </p:nvSpPr>
        <p:spPr>
          <a:xfrm>
            <a:off x="1116086" y="1269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Current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0E6A015-3D60-4F93-9B64-4B184B3FD44B}"/>
              </a:ext>
            </a:extLst>
          </p:cNvPr>
          <p:cNvSpPr/>
          <p:nvPr/>
        </p:nvSpPr>
        <p:spPr>
          <a:xfrm>
            <a:off x="2569831" y="1269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A4A29CB-2280-408B-9C14-DAF20262A587}"/>
              </a:ext>
            </a:extLst>
          </p:cNvPr>
          <p:cNvSpPr/>
          <p:nvPr/>
        </p:nvSpPr>
        <p:spPr>
          <a:xfrm>
            <a:off x="2569831" y="207230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75D3703-E858-42E2-AA1B-BAA9F3AD3F8A}"/>
              </a:ext>
            </a:extLst>
          </p:cNvPr>
          <p:cNvSpPr/>
          <p:nvPr/>
        </p:nvSpPr>
        <p:spPr>
          <a:xfrm>
            <a:off x="2569831" y="287757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3DE084-6C48-4750-9224-44007528B481}"/>
              </a:ext>
            </a:extLst>
          </p:cNvPr>
          <p:cNvSpPr/>
          <p:nvPr/>
        </p:nvSpPr>
        <p:spPr>
          <a:xfrm>
            <a:off x="2569831" y="3665596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2549-8CFA-4091-B9C6-D7065FDA3906}"/>
              </a:ext>
            </a:extLst>
          </p:cNvPr>
          <p:cNvSpPr txBox="1"/>
          <p:nvPr/>
        </p:nvSpPr>
        <p:spPr>
          <a:xfrm>
            <a:off x="1006534" y="791605"/>
            <a:ext cx="113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70CA9-57BD-4DE7-A91C-39FE568B8E4E}"/>
              </a:ext>
            </a:extLst>
          </p:cNvPr>
          <p:cNvSpPr txBox="1"/>
          <p:nvPr/>
        </p:nvSpPr>
        <p:spPr>
          <a:xfrm>
            <a:off x="2495458" y="665033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606A-4BDA-409C-93F9-C5B22D8A65E1}"/>
              </a:ext>
            </a:extLst>
          </p:cNvPr>
          <p:cNvSpPr txBox="1"/>
          <p:nvPr/>
        </p:nvSpPr>
        <p:spPr>
          <a:xfrm>
            <a:off x="4023575" y="683884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5826CCF-1C1C-4C34-BE6A-EEF2B776F79C}"/>
              </a:ext>
            </a:extLst>
          </p:cNvPr>
          <p:cNvSpPr/>
          <p:nvPr/>
        </p:nvSpPr>
        <p:spPr>
          <a:xfrm>
            <a:off x="4109564" y="287757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584A3E-7D01-4679-84C7-D63F29F5A01B}"/>
              </a:ext>
            </a:extLst>
          </p:cNvPr>
          <p:cNvSpPr/>
          <p:nvPr/>
        </p:nvSpPr>
        <p:spPr>
          <a:xfrm>
            <a:off x="4109564" y="3665596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7A42-C896-46D4-AD4E-B51B9259DAE7}"/>
              </a:ext>
            </a:extLst>
          </p:cNvPr>
          <p:cNvCxnSpPr/>
          <p:nvPr/>
        </p:nvCxnSpPr>
        <p:spPr>
          <a:xfrm flipV="1">
            <a:off x="3063934" y="3456434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91328-B3CA-443B-AA11-122F4012BD08}"/>
              </a:ext>
            </a:extLst>
          </p:cNvPr>
          <p:cNvCxnSpPr/>
          <p:nvPr/>
        </p:nvCxnSpPr>
        <p:spPr>
          <a:xfrm flipV="1">
            <a:off x="4599771" y="3456434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85B729-E77F-4F08-88B3-568A7F291496}"/>
              </a:ext>
            </a:extLst>
          </p:cNvPr>
          <p:cNvCxnSpPr/>
          <p:nvPr/>
        </p:nvCxnSpPr>
        <p:spPr>
          <a:xfrm flipV="1">
            <a:off x="3065969" y="2665027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57923-B787-46E7-B10C-BBAFBB332779}"/>
              </a:ext>
            </a:extLst>
          </p:cNvPr>
          <p:cNvCxnSpPr/>
          <p:nvPr/>
        </p:nvCxnSpPr>
        <p:spPr>
          <a:xfrm flipV="1">
            <a:off x="3063934" y="186314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86A87-237D-4C12-BC19-9AE88ADCFED3}"/>
              </a:ext>
            </a:extLst>
          </p:cNvPr>
          <p:cNvCxnSpPr/>
          <p:nvPr/>
        </p:nvCxnSpPr>
        <p:spPr>
          <a:xfrm flipV="1">
            <a:off x="2018304" y="2523089"/>
            <a:ext cx="506670" cy="298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4C18B9-8B16-40A3-A20F-07B8A666662C}"/>
              </a:ext>
            </a:extLst>
          </p:cNvPr>
          <p:cNvSpPr txBox="1"/>
          <p:nvPr/>
        </p:nvSpPr>
        <p:spPr>
          <a:xfrm>
            <a:off x="4445925" y="1332097"/>
            <a:ext cx="1310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You </a:t>
            </a:r>
            <a:r>
              <a:rPr lang="nb-NO" dirty="0" err="1"/>
              <a:t>can</a:t>
            </a:r>
            <a:r>
              <a:rPr lang="nb-NO" dirty="0"/>
              <a:t> have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unpushed</a:t>
            </a:r>
            <a:r>
              <a:rPr lang="nb-NO" dirty="0"/>
              <a:t> </a:t>
            </a:r>
            <a:r>
              <a:rPr lang="nb-NO" dirty="0" err="1"/>
              <a:t>commits</a:t>
            </a:r>
            <a:endParaRPr lang="nb-NO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AAB4D2-773B-4932-BF02-AC70E48F99AE}"/>
              </a:ext>
            </a:extLst>
          </p:cNvPr>
          <p:cNvCxnSpPr>
            <a:cxnSpLocks/>
          </p:cNvCxnSpPr>
          <p:nvPr/>
        </p:nvCxnSpPr>
        <p:spPr>
          <a:xfrm flipV="1">
            <a:off x="3748646" y="1553687"/>
            <a:ext cx="760664" cy="14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5380AD-EBE7-48A4-807F-1B31B453FFF9}"/>
              </a:ext>
            </a:extLst>
          </p:cNvPr>
          <p:cNvCxnSpPr>
            <a:cxnSpLocks/>
          </p:cNvCxnSpPr>
          <p:nvPr/>
        </p:nvCxnSpPr>
        <p:spPr>
          <a:xfrm flipV="1">
            <a:off x="3665620" y="1622013"/>
            <a:ext cx="843690" cy="751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4C53A67-E5C0-4020-963C-28DBE46B992E}"/>
              </a:ext>
            </a:extLst>
          </p:cNvPr>
          <p:cNvSpPr/>
          <p:nvPr/>
        </p:nvSpPr>
        <p:spPr>
          <a:xfrm>
            <a:off x="7292054" y="131399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4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97C44E8D-9858-4CB2-87C3-EE15F32A357A}"/>
              </a:ext>
            </a:extLst>
          </p:cNvPr>
          <p:cNvSpPr/>
          <p:nvPr/>
        </p:nvSpPr>
        <p:spPr>
          <a:xfrm>
            <a:off x="7292054" y="211700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16864CA3-0E3E-47E1-9207-A91DA60F26AC}"/>
              </a:ext>
            </a:extLst>
          </p:cNvPr>
          <p:cNvSpPr/>
          <p:nvPr/>
        </p:nvSpPr>
        <p:spPr>
          <a:xfrm>
            <a:off x="7292054" y="2922270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EE9FF9E-8E0E-429D-89A9-B5AC7034B8F1}"/>
              </a:ext>
            </a:extLst>
          </p:cNvPr>
          <p:cNvSpPr/>
          <p:nvPr/>
        </p:nvSpPr>
        <p:spPr>
          <a:xfrm>
            <a:off x="7292054" y="371029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56A34-88A8-46ED-A3CB-2E23C7D3B9AC}"/>
              </a:ext>
            </a:extLst>
          </p:cNvPr>
          <p:cNvCxnSpPr/>
          <p:nvPr/>
        </p:nvCxnSpPr>
        <p:spPr>
          <a:xfrm flipV="1">
            <a:off x="7786157" y="3501133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B535C9-6BB3-4876-9789-5CA19EDC6DE1}"/>
              </a:ext>
            </a:extLst>
          </p:cNvPr>
          <p:cNvCxnSpPr/>
          <p:nvPr/>
        </p:nvCxnSpPr>
        <p:spPr>
          <a:xfrm flipV="1">
            <a:off x="7788192" y="2709726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CAE595-4465-49E5-9791-C0131FBC592C}"/>
              </a:ext>
            </a:extLst>
          </p:cNvPr>
          <p:cNvCxnSpPr/>
          <p:nvPr/>
        </p:nvCxnSpPr>
        <p:spPr>
          <a:xfrm flipV="1">
            <a:off x="7786157" y="1907842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4C49FC-F010-4186-917C-07E98AF5DC4E}"/>
              </a:ext>
            </a:extLst>
          </p:cNvPr>
          <p:cNvSpPr/>
          <p:nvPr/>
        </p:nvSpPr>
        <p:spPr>
          <a:xfrm>
            <a:off x="6229007" y="1449536"/>
            <a:ext cx="962541" cy="307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9ED44B8-4DA8-4A7B-9E58-6BDB0146ED33}"/>
              </a:ext>
            </a:extLst>
          </p:cNvPr>
          <p:cNvSpPr/>
          <p:nvPr/>
        </p:nvSpPr>
        <p:spPr>
          <a:xfrm>
            <a:off x="6189349" y="3073946"/>
            <a:ext cx="962541" cy="307777"/>
          </a:xfrm>
          <a:prstGeom prst="round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53141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364603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Rstudio’s</a:t>
            </a:r>
            <a:r>
              <a:rPr lang="nb-NO" sz="3600" dirty="0"/>
              <a:t> </a:t>
            </a:r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tools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13</a:t>
            </a:fld>
            <a:endParaRPr lang="nn-NO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1D789E-19E7-4E58-B052-6E02FE774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2" y="424732"/>
            <a:ext cx="8301990" cy="46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D65EC53-56AD-4743-9A9F-4E66995A0B4A}"/>
              </a:ext>
            </a:extLst>
          </p:cNvPr>
          <p:cNvSpPr/>
          <p:nvPr/>
        </p:nvSpPr>
        <p:spPr>
          <a:xfrm>
            <a:off x="6446520" y="106680"/>
            <a:ext cx="2103792" cy="590550"/>
          </a:xfrm>
          <a:prstGeom prst="wedgeRectCallout">
            <a:avLst>
              <a:gd name="adj1" fmla="val 4405"/>
              <a:gd name="adj2" fmla="val 82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The GIT PANE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a </a:t>
            </a:r>
            <a:r>
              <a:rPr lang="nb-NO" dirty="0" err="1"/>
              <a:t>GiT</a:t>
            </a:r>
            <a:r>
              <a:rPr lang="nb-NO" dirty="0"/>
              <a:t> PROJECT)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0CB5D83-A898-4B53-8E7C-10C5CABD3FF8}"/>
              </a:ext>
            </a:extLst>
          </p:cNvPr>
          <p:cNvSpPr/>
          <p:nvPr/>
        </p:nvSpPr>
        <p:spPr>
          <a:xfrm>
            <a:off x="788670" y="4147268"/>
            <a:ext cx="2103792" cy="590550"/>
          </a:xfrm>
          <a:prstGeom prst="wedgeRectCallout">
            <a:avLst>
              <a:gd name="adj1" fmla="val -35981"/>
              <a:gd name="adj2" fmla="val -161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The TERMINAL PANE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256B9-6673-414F-84E4-8859C84395EE}"/>
              </a:ext>
            </a:extLst>
          </p:cNvPr>
          <p:cNvSpPr/>
          <p:nvPr/>
        </p:nvSpPr>
        <p:spPr>
          <a:xfrm>
            <a:off x="5856754" y="1024414"/>
            <a:ext cx="2809875" cy="171057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6B38545-4ACB-4B76-B085-A81C5D5EF24A}"/>
              </a:ext>
            </a:extLst>
          </p:cNvPr>
          <p:cNvSpPr/>
          <p:nvPr/>
        </p:nvSpPr>
        <p:spPr>
          <a:xfrm>
            <a:off x="3457351" y="1109942"/>
            <a:ext cx="2103792" cy="273845"/>
          </a:xfrm>
          <a:prstGeom prst="wedgeRectCallout">
            <a:avLst>
              <a:gd name="adj1" fmla="val 65979"/>
              <a:gd name="adj2" fmla="val -41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The GIT PANE MENU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1FC332D-4247-432A-AF69-520A69D0CC82}"/>
              </a:ext>
            </a:extLst>
          </p:cNvPr>
          <p:cNvSpPr/>
          <p:nvPr/>
        </p:nvSpPr>
        <p:spPr>
          <a:xfrm>
            <a:off x="3209926" y="1595563"/>
            <a:ext cx="2284541" cy="730793"/>
          </a:xfrm>
          <a:prstGeom prst="wedgeRectCallout">
            <a:avLst>
              <a:gd name="adj1" fmla="val 87294"/>
              <a:gd name="adj2" fmla="val -67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 </a:t>
            </a:r>
            <a:r>
              <a:rPr lang="nb-NO" b="1" dirty="0" err="1"/>
              <a:t>tracked</a:t>
            </a:r>
            <a:r>
              <a:rPr lang="nb-NO" dirty="0"/>
              <a:t> file </a:t>
            </a:r>
            <a:r>
              <a:rPr lang="nb-NO" dirty="0" err="1"/>
              <a:t>that</a:t>
            </a:r>
            <a:r>
              <a:rPr lang="nb-NO" dirty="0"/>
              <a:t> has </a:t>
            </a:r>
            <a:r>
              <a:rPr lang="nb-NO" dirty="0" err="1"/>
              <a:t>modified</a:t>
            </a:r>
            <a:r>
              <a:rPr lang="nb-NO" dirty="0"/>
              <a:t> (M)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yet</a:t>
            </a:r>
            <a:r>
              <a:rPr lang="nb-NO" dirty="0"/>
              <a:t>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staged</a:t>
            </a:r>
            <a:r>
              <a:rPr lang="nb-NO" dirty="0"/>
              <a:t>/</a:t>
            </a:r>
            <a:r>
              <a:rPr lang="nb-NO" dirty="0" err="1"/>
              <a:t>committed</a:t>
            </a:r>
            <a:r>
              <a:rPr lang="nb-NO" dirty="0"/>
              <a:t> 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EBE5596-D8DB-4E73-9C79-03897F08298B}"/>
              </a:ext>
            </a:extLst>
          </p:cNvPr>
          <p:cNvSpPr/>
          <p:nvPr/>
        </p:nvSpPr>
        <p:spPr>
          <a:xfrm>
            <a:off x="3209924" y="2417696"/>
            <a:ext cx="2284541" cy="954154"/>
          </a:xfrm>
          <a:prstGeom prst="wedgeRectCallout">
            <a:avLst>
              <a:gd name="adj1" fmla="val 82291"/>
              <a:gd name="adj2" fmla="val -61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Lots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b="1" dirty="0" err="1"/>
              <a:t>untracked</a:t>
            </a:r>
            <a:r>
              <a:rPr lang="nb-NO" b="1" dirty="0"/>
              <a:t> files/folders</a:t>
            </a:r>
            <a:br>
              <a:rPr lang="nb-NO" dirty="0"/>
            </a:br>
            <a:r>
              <a:rPr lang="nb-NO" dirty="0"/>
              <a:t>(have never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staged</a:t>
            </a:r>
            <a:r>
              <a:rPr lang="nb-NO" dirty="0"/>
              <a:t>/</a:t>
            </a:r>
            <a:r>
              <a:rPr lang="nb-NO" dirty="0" err="1"/>
              <a:t>commited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199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BFC1F32-A9BC-4F08-814F-13579830D95A}"/>
              </a:ext>
            </a:extLst>
          </p:cNvPr>
          <p:cNvSpPr/>
          <p:nvPr/>
        </p:nvSpPr>
        <p:spPr>
          <a:xfrm>
            <a:off x="4298908" y="1379670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2360635-432D-473B-999D-DEADFDB5FB7D}"/>
              </a:ext>
            </a:extLst>
          </p:cNvPr>
          <p:cNvSpPr/>
          <p:nvPr/>
        </p:nvSpPr>
        <p:spPr>
          <a:xfrm>
            <a:off x="4239618" y="1303503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47" y="-22010"/>
            <a:ext cx="82026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You </a:t>
            </a:r>
            <a:r>
              <a:rPr lang="nb-NO" sz="3600" dirty="0" err="1"/>
              <a:t>don’t</a:t>
            </a:r>
            <a:r>
              <a:rPr lang="nb-NO" sz="3600" dirty="0"/>
              <a:t> have to </a:t>
            </a:r>
            <a:r>
              <a:rPr lang="nb-NO" sz="3600" dirty="0" err="1"/>
              <a:t>use</a:t>
            </a:r>
            <a:r>
              <a:rPr lang="nb-NO" sz="3600" dirty="0"/>
              <a:t> </a:t>
            </a:r>
            <a:r>
              <a:rPr lang="nb-NO" sz="3600" dirty="0" err="1"/>
              <a:t>Git</a:t>
            </a:r>
            <a:r>
              <a:rPr lang="nb-NO" sz="3600" dirty="0"/>
              <a:t> for all </a:t>
            </a:r>
            <a:r>
              <a:rPr lang="nb-NO" sz="3600" dirty="0" err="1"/>
              <a:t>your</a:t>
            </a:r>
            <a:r>
              <a:rPr lang="nb-NO" sz="3600" dirty="0"/>
              <a:t> files 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475902" y="1206999"/>
            <a:ext cx="1643742" cy="3085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671371" y="231791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671371" y="281698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671371" y="331605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185607" y="1231826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353963" y="234274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353963" y="284181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353963" y="334088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482685" y="70100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070039" y="671271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5EAC6B-DE05-4EAC-8EBA-FCFC6756577B}"/>
              </a:ext>
            </a:extLst>
          </p:cNvPr>
          <p:cNvSpPr txBox="1"/>
          <p:nvPr/>
        </p:nvSpPr>
        <p:spPr>
          <a:xfrm>
            <a:off x="679152" y="380414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Data file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F0D527F-2F77-46DF-8697-47A5C327C041}"/>
              </a:ext>
            </a:extLst>
          </p:cNvPr>
          <p:cNvSpPr/>
          <p:nvPr/>
        </p:nvSpPr>
        <p:spPr>
          <a:xfrm>
            <a:off x="2059380" y="2313895"/>
            <a:ext cx="234148" cy="1410380"/>
          </a:xfrm>
          <a:prstGeom prst="rightBrace">
            <a:avLst>
              <a:gd name="adj1" fmla="val 6121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E33E41-4CDA-46A9-B1CB-5C5DF3B7B9A2}"/>
              </a:ext>
            </a:extLst>
          </p:cNvPr>
          <p:cNvSpPr txBox="1"/>
          <p:nvPr/>
        </p:nvSpPr>
        <p:spPr>
          <a:xfrm>
            <a:off x="2403618" y="2202420"/>
            <a:ext cx="171338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 err="1"/>
              <a:t>Tracked</a:t>
            </a:r>
            <a:r>
              <a:rPr lang="nb-NO" sz="1600" b="1" dirty="0"/>
              <a:t> files</a:t>
            </a:r>
          </a:p>
          <a:p>
            <a:r>
              <a:rPr lang="nb-NO" sz="1600" dirty="0"/>
              <a:t> - have </a:t>
            </a:r>
            <a:r>
              <a:rPr lang="nb-NO" sz="1600" dirty="0" err="1"/>
              <a:t>been</a:t>
            </a:r>
            <a:r>
              <a:rPr lang="nb-NO" sz="1600" dirty="0"/>
              <a:t> </a:t>
            </a:r>
            <a:r>
              <a:rPr lang="nb-NO" sz="1600" dirty="0" err="1"/>
              <a:t>staged</a:t>
            </a:r>
            <a:r>
              <a:rPr lang="nb-NO" sz="1600" dirty="0"/>
              <a:t>/</a:t>
            </a:r>
            <a:r>
              <a:rPr lang="nb-NO" sz="1600" dirty="0" err="1"/>
              <a:t>pulled</a:t>
            </a:r>
            <a:r>
              <a:rPr lang="nb-NO" sz="1600" dirty="0"/>
              <a:t> at </a:t>
            </a:r>
            <a:r>
              <a:rPr lang="nb-NO" sz="1600" dirty="0" err="1"/>
              <a:t>least</a:t>
            </a:r>
            <a:r>
              <a:rPr lang="nb-NO" sz="1600" dirty="0"/>
              <a:t> </a:t>
            </a:r>
            <a:r>
              <a:rPr lang="nb-NO" sz="1600" dirty="0" err="1"/>
              <a:t>once</a:t>
            </a:r>
            <a:endParaRPr lang="nb-NO" sz="1600" dirty="0"/>
          </a:p>
          <a:p>
            <a:r>
              <a:rPr lang="nb-NO" sz="1600" dirty="0"/>
              <a:t>- </a:t>
            </a:r>
            <a:r>
              <a:rPr lang="nb-NO" sz="1600" dirty="0" err="1"/>
              <a:t>Git</a:t>
            </a:r>
            <a:r>
              <a:rPr lang="nb-NO" sz="1600" dirty="0"/>
              <a:t> </a:t>
            </a:r>
            <a:r>
              <a:rPr lang="nb-NO" sz="1600" dirty="0" err="1"/>
              <a:t>notices</a:t>
            </a:r>
            <a:r>
              <a:rPr lang="nb-NO" sz="1600" dirty="0"/>
              <a:t> </a:t>
            </a:r>
            <a:r>
              <a:rPr lang="nb-NO" sz="1600" dirty="0" err="1"/>
              <a:t>if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file </a:t>
            </a:r>
            <a:r>
              <a:rPr lang="nb-NO" sz="1600" dirty="0" err="1"/>
              <a:t>changes</a:t>
            </a:r>
            <a:endParaRPr lang="nb-NO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21EBA-FC7A-4568-8A04-8D07E4314151}"/>
              </a:ext>
            </a:extLst>
          </p:cNvPr>
          <p:cNvSpPr txBox="1"/>
          <p:nvPr/>
        </p:nvSpPr>
        <p:spPr>
          <a:xfrm>
            <a:off x="2396595" y="3823934"/>
            <a:ext cx="217540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 err="1"/>
              <a:t>Untracked</a:t>
            </a:r>
            <a:r>
              <a:rPr lang="nb-NO" sz="1600" b="1" dirty="0"/>
              <a:t> files</a:t>
            </a:r>
          </a:p>
          <a:p>
            <a:r>
              <a:rPr lang="nb-NO" sz="1600" dirty="0"/>
              <a:t> - have never </a:t>
            </a:r>
            <a:r>
              <a:rPr lang="nb-NO" sz="1600" dirty="0" err="1"/>
              <a:t>been</a:t>
            </a:r>
            <a:r>
              <a:rPr lang="nb-NO" sz="1600" dirty="0"/>
              <a:t> </a:t>
            </a:r>
            <a:r>
              <a:rPr lang="nb-NO" sz="1600" dirty="0" err="1"/>
              <a:t>staged</a:t>
            </a:r>
            <a:r>
              <a:rPr lang="nb-NO" sz="1600" dirty="0"/>
              <a:t>/</a:t>
            </a:r>
            <a:r>
              <a:rPr lang="nb-NO" sz="1600" dirty="0" err="1"/>
              <a:t>pulled</a:t>
            </a:r>
            <a:endParaRPr lang="nb-NO" sz="1600" dirty="0"/>
          </a:p>
          <a:p>
            <a:r>
              <a:rPr lang="nb-NO" sz="1600" dirty="0"/>
              <a:t>- </a:t>
            </a:r>
            <a:r>
              <a:rPr lang="nb-NO" sz="1600" dirty="0" err="1"/>
              <a:t>Git</a:t>
            </a:r>
            <a:r>
              <a:rPr lang="nb-NO" sz="1600" dirty="0"/>
              <a:t> </a:t>
            </a:r>
            <a:r>
              <a:rPr lang="nb-NO" sz="1600" dirty="0" err="1"/>
              <a:t>doesn’t</a:t>
            </a:r>
            <a:r>
              <a:rPr lang="nb-NO" sz="1600" dirty="0"/>
              <a:t> </a:t>
            </a:r>
            <a:r>
              <a:rPr lang="nb-NO" sz="1600" dirty="0" err="1"/>
              <a:t>follow</a:t>
            </a:r>
            <a:r>
              <a:rPr lang="nb-NO" sz="1600" dirty="0"/>
              <a:t> it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1C8021A-66D1-4D5D-ACC7-4BD6971DC343}"/>
              </a:ext>
            </a:extLst>
          </p:cNvPr>
          <p:cNvSpPr/>
          <p:nvPr/>
        </p:nvSpPr>
        <p:spPr>
          <a:xfrm>
            <a:off x="2102219" y="3823934"/>
            <a:ext cx="234148" cy="423481"/>
          </a:xfrm>
          <a:prstGeom prst="rightBrace">
            <a:avLst>
              <a:gd name="adj1" fmla="val 6121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7C610-49FB-4344-B2CD-465FC9C2EAAE}"/>
              </a:ext>
            </a:extLst>
          </p:cNvPr>
          <p:cNvSpPr txBox="1"/>
          <p:nvPr/>
        </p:nvSpPr>
        <p:spPr>
          <a:xfrm>
            <a:off x="6236744" y="731026"/>
            <a:ext cx="2499309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/>
              <a:t>You </a:t>
            </a:r>
            <a:r>
              <a:rPr lang="nb-NO" sz="1600" b="1" dirty="0" err="1"/>
              <a:t>may</a:t>
            </a:r>
            <a:r>
              <a:rPr lang="nb-NO" sz="1600" b="1" dirty="0"/>
              <a:t> not </a:t>
            </a:r>
            <a:r>
              <a:rPr lang="nb-NO" sz="1600" b="1" dirty="0" err="1"/>
              <a:t>want</a:t>
            </a:r>
            <a:r>
              <a:rPr lang="nb-NO" sz="1600" b="1" dirty="0"/>
              <a:t> to </a:t>
            </a:r>
            <a:r>
              <a:rPr lang="nb-NO" sz="1600" b="1" dirty="0" err="1"/>
              <a:t>track</a:t>
            </a:r>
            <a:r>
              <a:rPr lang="nb-NO" sz="1600" b="1" dirty="0"/>
              <a:t> all </a:t>
            </a:r>
            <a:r>
              <a:rPr lang="nb-NO" sz="1600" b="1" dirty="0" err="1"/>
              <a:t>your</a:t>
            </a:r>
            <a:r>
              <a:rPr lang="nb-NO" sz="1600" b="1" dirty="0"/>
              <a:t> files</a:t>
            </a:r>
          </a:p>
          <a:p>
            <a:endParaRPr lang="nb-NO" sz="1600" dirty="0"/>
          </a:p>
          <a:p>
            <a:pPr marL="285750" indent="-285750">
              <a:buFontTx/>
              <a:buChar char="-"/>
            </a:pPr>
            <a:r>
              <a:rPr lang="nb-NO" sz="1600" dirty="0" err="1"/>
              <a:t>Temporary</a:t>
            </a:r>
            <a:r>
              <a:rPr lang="nb-NO" sz="1600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Big data files</a:t>
            </a:r>
          </a:p>
          <a:p>
            <a:pPr marL="285750" indent="-285750">
              <a:buFontTx/>
              <a:buChar char="-"/>
            </a:pPr>
            <a:r>
              <a:rPr lang="nb-NO" sz="1600" dirty="0" err="1"/>
              <a:t>These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marked </a:t>
            </a:r>
            <a:r>
              <a:rPr lang="nb-NO" sz="1600" dirty="0" err="1"/>
              <a:t>with</a:t>
            </a:r>
            <a:r>
              <a:rPr lang="nb-NO" sz="1600" dirty="0"/>
              <a:t> a </a:t>
            </a:r>
            <a:r>
              <a:rPr lang="nb-NO" sz="1600" dirty="0" err="1"/>
              <a:t>yellow</a:t>
            </a:r>
            <a:r>
              <a:rPr lang="nb-NO" sz="1600" dirty="0"/>
              <a:t> </a:t>
            </a:r>
            <a:r>
              <a:rPr lang="nb-NO" sz="1600" dirty="0" err="1"/>
              <a:t>questionmark</a:t>
            </a:r>
            <a:r>
              <a:rPr lang="nb-NO" sz="1600" dirty="0"/>
              <a:t> in </a:t>
            </a:r>
            <a:r>
              <a:rPr lang="nb-NO" sz="1600" dirty="0" err="1"/>
              <a:t>RStudio</a:t>
            </a:r>
            <a:r>
              <a:rPr lang="nb-NO" sz="1600" dirty="0"/>
              <a:t>  - just </a:t>
            </a:r>
            <a:r>
              <a:rPr lang="nb-NO" sz="1600" dirty="0" err="1"/>
              <a:t>ignore</a:t>
            </a:r>
            <a:r>
              <a:rPr lang="nb-NO" sz="1600" dirty="0"/>
              <a:t> </a:t>
            </a:r>
            <a:r>
              <a:rPr lang="nb-NO" sz="1600" dirty="0" err="1"/>
              <a:t>them</a:t>
            </a:r>
            <a:endParaRPr lang="nb-NO" sz="1600" dirty="0"/>
          </a:p>
          <a:p>
            <a:pPr marL="285750" indent="-285750">
              <a:buFontTx/>
              <a:buChar char="-"/>
            </a:pPr>
            <a:r>
              <a:rPr lang="nb-NO" sz="1600" dirty="0" err="1"/>
              <a:t>Alternatively</a:t>
            </a:r>
            <a:r>
              <a:rPr lang="nb-NO" sz="1600" dirty="0"/>
              <a:t>,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can</a:t>
            </a:r>
            <a:r>
              <a:rPr lang="nb-NO" sz="1600" dirty="0"/>
              <a:t> be </a:t>
            </a:r>
            <a:r>
              <a:rPr lang="nb-NO" sz="1600" dirty="0" err="1"/>
              <a:t>added</a:t>
            </a:r>
            <a:r>
              <a:rPr lang="nb-NO" sz="1600" dirty="0"/>
              <a:t> to a file </a:t>
            </a:r>
            <a:r>
              <a:rPr lang="nb-NO" sz="1600" dirty="0" err="1"/>
              <a:t>called</a:t>
            </a:r>
            <a:r>
              <a:rPr lang="nb-NO" sz="1600" dirty="0"/>
              <a:t> </a:t>
            </a:r>
            <a:r>
              <a:rPr lang="nb-NO" sz="1600" b="1" dirty="0"/>
              <a:t>.</a:t>
            </a:r>
            <a:r>
              <a:rPr lang="nb-NO" sz="1600" b="1" dirty="0" err="1"/>
              <a:t>gitignore</a:t>
            </a:r>
            <a:r>
              <a:rPr lang="nb-NO" sz="1600" dirty="0"/>
              <a:t> – </a:t>
            </a:r>
            <a:r>
              <a:rPr lang="nb-NO" sz="1600" dirty="0" err="1"/>
              <a:t>then</a:t>
            </a:r>
            <a:r>
              <a:rPr lang="nb-NO" sz="1600" dirty="0"/>
              <a:t> </a:t>
            </a:r>
            <a:r>
              <a:rPr lang="nb-NO" sz="1600" dirty="0" err="1"/>
              <a:t>they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disappear</a:t>
            </a:r>
            <a:r>
              <a:rPr lang="nb-NO" sz="1600" dirty="0"/>
              <a:t> for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Git</a:t>
            </a:r>
            <a:r>
              <a:rPr lang="nb-NO" sz="1600" dirty="0"/>
              <a:t> </a:t>
            </a:r>
            <a:r>
              <a:rPr lang="nb-NO" sz="1600" dirty="0" err="1"/>
              <a:t>pane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2052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A7D30C1-4BFA-43E9-B55E-39BE5871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4" y="609565"/>
            <a:ext cx="83153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How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history</a:t>
            </a:r>
            <a:r>
              <a:rPr lang="nb-NO" sz="3600" dirty="0"/>
              <a:t> </a:t>
            </a:r>
            <a:r>
              <a:rPr lang="nb-NO" sz="3600" dirty="0" err="1"/>
              <a:t>looks</a:t>
            </a:r>
            <a:r>
              <a:rPr lang="nb-NO" sz="3600" dirty="0"/>
              <a:t> like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15</a:t>
            </a:fld>
            <a:endParaRPr lang="nn-NO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15B6F3D-6897-4E1E-9706-BDE023018877}"/>
              </a:ext>
            </a:extLst>
          </p:cNvPr>
          <p:cNvSpPr/>
          <p:nvPr/>
        </p:nvSpPr>
        <p:spPr>
          <a:xfrm>
            <a:off x="6496733" y="2857376"/>
            <a:ext cx="1687483" cy="1039090"/>
          </a:xfrm>
          <a:prstGeom prst="borderCallout1">
            <a:avLst>
              <a:gd name="adj1" fmla="val 46023"/>
              <a:gd name="adj2" fmla="val 103667"/>
              <a:gd name="adj3" fmla="val 24936"/>
              <a:gd name="adj4" fmla="val 117056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The </a:t>
            </a:r>
            <a:r>
              <a:rPr lang="nb-NO" dirty="0" err="1"/>
              <a:t>name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br>
              <a:rPr lang="nb-NO" dirty="0"/>
            </a:br>
            <a:r>
              <a:rPr lang="nb-NO" dirty="0"/>
              <a:t>(SHA-1 </a:t>
            </a:r>
            <a:r>
              <a:rPr lang="nb-NO" dirty="0" err="1"/>
              <a:t>hash</a:t>
            </a:r>
            <a:r>
              <a:rPr lang="nb-NO" dirty="0"/>
              <a:t>, used in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commands</a:t>
            </a:r>
            <a:r>
              <a:rPr lang="nb-NO" dirty="0"/>
              <a:t>)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7693252-96ED-4D47-A630-B14B6D6CBE0D}"/>
              </a:ext>
            </a:extLst>
          </p:cNvPr>
          <p:cNvSpPr/>
          <p:nvPr/>
        </p:nvSpPr>
        <p:spPr>
          <a:xfrm>
            <a:off x="3214428" y="3537064"/>
            <a:ext cx="1687483" cy="344979"/>
          </a:xfrm>
          <a:prstGeom prst="borderCallout1">
            <a:avLst>
              <a:gd name="adj1" fmla="val 33975"/>
              <a:gd name="adj2" fmla="val -1751"/>
              <a:gd name="adj3" fmla="val -50371"/>
              <a:gd name="adj4" fmla="val -18904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Commit</a:t>
            </a:r>
            <a:r>
              <a:rPr lang="nb-NO" dirty="0"/>
              <a:t> </a:t>
            </a:r>
            <a:r>
              <a:rPr lang="nb-NO" dirty="0" err="1"/>
              <a:t>messages</a:t>
            </a:r>
            <a:endParaRPr lang="nb-NO" dirty="0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C6051EC7-2617-453A-8240-E21583ADDD68}"/>
              </a:ext>
            </a:extLst>
          </p:cNvPr>
          <p:cNvSpPr/>
          <p:nvPr/>
        </p:nvSpPr>
        <p:spPr>
          <a:xfrm>
            <a:off x="26324" y="2758611"/>
            <a:ext cx="1039092" cy="689957"/>
          </a:xfrm>
          <a:prstGeom prst="borderCallout1">
            <a:avLst>
              <a:gd name="adj1" fmla="val 46023"/>
              <a:gd name="adj2" fmla="val 103667"/>
              <a:gd name="adj3" fmla="val 17100"/>
              <a:gd name="adj4" fmla="val 127033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Branching</a:t>
            </a:r>
            <a:r>
              <a:rPr lang="nb-NO" dirty="0"/>
              <a:t> and </a:t>
            </a:r>
            <a:r>
              <a:rPr lang="nb-NO" dirty="0" err="1"/>
              <a:t>merging</a:t>
            </a:r>
            <a:endParaRPr lang="nb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18283-4072-4FEF-956D-935BAF2C7804}"/>
              </a:ext>
            </a:extLst>
          </p:cNvPr>
          <p:cNvSpPr txBox="1"/>
          <p:nvPr/>
        </p:nvSpPr>
        <p:spPr>
          <a:xfrm>
            <a:off x="26324" y="3448568"/>
            <a:ext cx="1203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(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learn</a:t>
            </a:r>
            <a:r>
              <a:rPr lang="nb-NO" dirty="0"/>
              <a:t> more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later)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B31757CC-AE45-4053-B036-02C6BF4433CC}"/>
              </a:ext>
            </a:extLst>
          </p:cNvPr>
          <p:cNvSpPr/>
          <p:nvPr/>
        </p:nvSpPr>
        <p:spPr>
          <a:xfrm>
            <a:off x="76200" y="1498466"/>
            <a:ext cx="1039092" cy="689957"/>
          </a:xfrm>
          <a:prstGeom prst="borderCallout1">
            <a:avLst>
              <a:gd name="adj1" fmla="val 46023"/>
              <a:gd name="adj2" fmla="val 103667"/>
              <a:gd name="adj3" fmla="val 56860"/>
              <a:gd name="adj4" fmla="val 142233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Github</a:t>
            </a:r>
            <a:r>
              <a:rPr lang="nb-NO" dirty="0"/>
              <a:t> is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2569BFB-B3C1-4AE5-AEEE-F37B884045A8}"/>
              </a:ext>
            </a:extLst>
          </p:cNvPr>
          <p:cNvSpPr/>
          <p:nvPr/>
        </p:nvSpPr>
        <p:spPr>
          <a:xfrm>
            <a:off x="18704" y="380283"/>
            <a:ext cx="1154084" cy="945318"/>
          </a:xfrm>
          <a:prstGeom prst="borderCallout1">
            <a:avLst>
              <a:gd name="adj1" fmla="val 68915"/>
              <a:gd name="adj2" fmla="val 99667"/>
              <a:gd name="adj3" fmla="val 111990"/>
              <a:gd name="adj4" fmla="val 129200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(2 </a:t>
            </a:r>
            <a:r>
              <a:rPr lang="nb-NO" dirty="0" err="1"/>
              <a:t>unpushed</a:t>
            </a:r>
            <a:r>
              <a:rPr lang="nb-NO" dirty="0"/>
              <a:t> </a:t>
            </a:r>
            <a:r>
              <a:rPr lang="nb-NO" dirty="0" err="1"/>
              <a:t>commits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258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Show all </a:t>
            </a:r>
            <a:r>
              <a:rPr lang="nb-NO" sz="3600" dirty="0" err="1"/>
              <a:t>this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16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08604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See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repo</a:t>
            </a:r>
            <a:r>
              <a:rPr lang="nb-NO" sz="3600" dirty="0"/>
              <a:t> and </a:t>
            </a:r>
            <a:r>
              <a:rPr lang="nb-NO" sz="3600" dirty="0" err="1"/>
              <a:t>its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r>
              <a:rPr lang="nb-NO" sz="3600" dirty="0"/>
              <a:t> in </a:t>
            </a:r>
            <a:r>
              <a:rPr lang="nb-NO" sz="3600" dirty="0" err="1"/>
              <a:t>Github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17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7492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History</a:t>
            </a:r>
            <a:r>
              <a:rPr lang="nb-NO" sz="3600" dirty="0"/>
              <a:t> and </a:t>
            </a:r>
            <a:r>
              <a:rPr lang="nb-NO" sz="3600" dirty="0" err="1"/>
              <a:t>commit</a:t>
            </a:r>
            <a:r>
              <a:rPr lang="nb-NO" sz="3600" dirty="0"/>
              <a:t> </a:t>
            </a:r>
            <a:r>
              <a:rPr lang="nb-NO" sz="3600" dirty="0" err="1"/>
              <a:t>messages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18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2213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Add</a:t>
            </a:r>
            <a:r>
              <a:rPr lang="nb-NO" sz="3600" dirty="0"/>
              <a:t> a </a:t>
            </a:r>
            <a:r>
              <a:rPr lang="nb-NO" sz="3600" dirty="0" err="1"/>
              <a:t>nice</a:t>
            </a:r>
            <a:r>
              <a:rPr lang="nb-NO" sz="3600" dirty="0"/>
              <a:t> README file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19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1095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0" y="175233"/>
            <a:ext cx="8202600" cy="556288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= </a:t>
            </a:r>
            <a:r>
              <a:rPr lang="nb-NO" sz="3600" dirty="0" err="1"/>
              <a:t>version</a:t>
            </a:r>
            <a:r>
              <a:rPr lang="nb-NO" sz="3600" dirty="0"/>
              <a:t> </a:t>
            </a:r>
            <a:r>
              <a:rPr lang="nb-NO" sz="3600" dirty="0" err="1"/>
              <a:t>control</a:t>
            </a:r>
            <a:r>
              <a:rPr lang="nb-NO" sz="3600" dirty="0"/>
              <a:t>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83" y="1129552"/>
            <a:ext cx="6338346" cy="3514165"/>
          </a:xfrm>
        </p:spPr>
        <p:txBody>
          <a:bodyPr>
            <a:normAutofit/>
          </a:bodyPr>
          <a:lstStyle/>
          <a:p>
            <a:r>
              <a:rPr lang="nb-NO" sz="2400" dirty="0"/>
              <a:t>Ability to </a:t>
            </a:r>
            <a:r>
              <a:rPr lang="nb-NO" sz="2400" dirty="0" err="1"/>
              <a:t>go</a:t>
            </a:r>
            <a:r>
              <a:rPr lang="nb-NO" sz="2400" dirty="0"/>
              <a:t> back to older </a:t>
            </a:r>
            <a:r>
              <a:rPr lang="nb-NO" sz="2400" dirty="0" err="1"/>
              <a:t>versions</a:t>
            </a:r>
            <a:endParaRPr lang="nb-NO" sz="2400" dirty="0"/>
          </a:p>
          <a:p>
            <a:r>
              <a:rPr lang="nb-NO" sz="2400" dirty="0"/>
              <a:t>Ability to </a:t>
            </a:r>
            <a:r>
              <a:rPr lang="nb-NO" sz="2400" dirty="0" err="1"/>
              <a:t>combine</a:t>
            </a:r>
            <a:r>
              <a:rPr lang="nb-NO" sz="2400" dirty="0"/>
              <a:t> different </a:t>
            </a:r>
            <a:r>
              <a:rPr lang="nb-NO" sz="2400" dirty="0" err="1"/>
              <a:t>people’s</a:t>
            </a:r>
            <a:r>
              <a:rPr lang="nb-NO" sz="2400" dirty="0"/>
              <a:t> </a:t>
            </a:r>
            <a:r>
              <a:rPr lang="nb-NO" sz="2400" dirty="0" err="1"/>
              <a:t>versions</a:t>
            </a:r>
            <a:r>
              <a:rPr lang="nb-NO" sz="2400" dirty="0"/>
              <a:t> to a </a:t>
            </a:r>
            <a:r>
              <a:rPr lang="nb-NO" sz="2400" dirty="0" err="1"/>
              <a:t>new</a:t>
            </a:r>
            <a:r>
              <a:rPr lang="nb-NO" sz="2400" dirty="0"/>
              <a:t> </a:t>
            </a:r>
            <a:r>
              <a:rPr lang="nb-NO" sz="2400" dirty="0" err="1"/>
              <a:t>version</a:t>
            </a:r>
            <a:endParaRPr lang="nb-NO" sz="2400" dirty="0"/>
          </a:p>
          <a:p>
            <a:r>
              <a:rPr lang="nb-NO" sz="2400" dirty="0"/>
              <a:t>Safe </a:t>
            </a:r>
            <a:r>
              <a:rPr lang="nb-NO" sz="2400" dirty="0" err="1"/>
              <a:t>storage</a:t>
            </a:r>
            <a:r>
              <a:rPr lang="nb-NO" sz="2400" dirty="0"/>
              <a:t> ‘in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cloud</a:t>
            </a:r>
            <a:r>
              <a:rPr lang="nb-NO" sz="2400" dirty="0"/>
              <a:t>’ – for </a:t>
            </a:r>
            <a:r>
              <a:rPr lang="nb-NO" sz="2400" dirty="0" err="1"/>
              <a:t>instance</a:t>
            </a:r>
            <a:r>
              <a:rPr lang="nb-NO" sz="2400" dirty="0"/>
              <a:t> (</a:t>
            </a:r>
            <a:r>
              <a:rPr lang="nb-NO" sz="2400" dirty="0" err="1"/>
              <a:t>but</a:t>
            </a:r>
            <a:r>
              <a:rPr lang="nb-NO" sz="2400" dirty="0"/>
              <a:t> not </a:t>
            </a:r>
            <a:r>
              <a:rPr lang="nb-NO" sz="2400" dirty="0" err="1"/>
              <a:t>necessarily</a:t>
            </a:r>
            <a:r>
              <a:rPr lang="nb-NO" sz="2400" dirty="0"/>
              <a:t>) </a:t>
            </a:r>
            <a:r>
              <a:rPr lang="nb-NO" sz="2400" dirty="0" err="1"/>
              <a:t>Github</a:t>
            </a:r>
            <a:endParaRPr lang="nb-NO" sz="2400" dirty="0"/>
          </a:p>
          <a:p>
            <a:r>
              <a:rPr lang="nb-NO" sz="2400" dirty="0"/>
              <a:t>Access for </a:t>
            </a:r>
            <a:r>
              <a:rPr lang="nb-NO" sz="2400" dirty="0" err="1"/>
              <a:t>everybody</a:t>
            </a:r>
            <a:r>
              <a:rPr lang="nb-NO" sz="2400" dirty="0"/>
              <a:t> </a:t>
            </a:r>
            <a:r>
              <a:rPr lang="nb-NO" sz="2400" dirty="0" err="1"/>
              <a:t>else</a:t>
            </a:r>
            <a:r>
              <a:rPr lang="nb-NO" sz="2400" dirty="0"/>
              <a:t> (in NIVA </a:t>
            </a:r>
            <a:r>
              <a:rPr lang="nb-NO" sz="2400" u="sng" dirty="0"/>
              <a:t>or</a:t>
            </a:r>
            <a:r>
              <a:rPr lang="nb-NO" sz="2400" dirty="0"/>
              <a:t> in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world</a:t>
            </a:r>
            <a:r>
              <a:rPr lang="nb-NO" sz="2400" dirty="0"/>
              <a:t>) to </a:t>
            </a:r>
            <a:r>
              <a:rPr lang="nb-NO" sz="2400" dirty="0" err="1"/>
              <a:t>your</a:t>
            </a:r>
            <a:r>
              <a:rPr lang="nb-NO" sz="2400" dirty="0"/>
              <a:t> scripts/</a:t>
            </a:r>
            <a:r>
              <a:rPr lang="nb-NO" sz="2400" dirty="0" err="1"/>
              <a:t>results</a:t>
            </a:r>
            <a:endParaRPr lang="nb-NO" sz="24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98507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Oh</a:t>
            </a:r>
            <a:r>
              <a:rPr lang="nb-NO" sz="3600" dirty="0"/>
              <a:t> </a:t>
            </a:r>
            <a:r>
              <a:rPr lang="nb-NO" sz="3600" dirty="0" err="1"/>
              <a:t>sh</a:t>
            </a:r>
            <a:r>
              <a:rPr lang="nb-NO" sz="3600" dirty="0"/>
              <a:t>*t: different types </a:t>
            </a:r>
            <a:r>
              <a:rPr lang="nb-NO" sz="3600" dirty="0" err="1"/>
              <a:t>of</a:t>
            </a:r>
            <a:r>
              <a:rPr lang="nb-NO" sz="3600" dirty="0"/>
              <a:t> «</a:t>
            </a:r>
            <a:r>
              <a:rPr lang="nb-NO" sz="3600" dirty="0" err="1"/>
              <a:t>undo</a:t>
            </a:r>
            <a:r>
              <a:rPr lang="nb-NO" sz="3600" dirty="0"/>
              <a:t>»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20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059965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conflicts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21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16195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Resolving</a:t>
            </a:r>
            <a:r>
              <a:rPr lang="nb-NO" sz="3600" dirty="0"/>
              <a:t> </a:t>
            </a:r>
            <a:r>
              <a:rPr lang="nb-NO" sz="3600" dirty="0" err="1"/>
              <a:t>conflicts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22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3310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branches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23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52577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Branches</a:t>
            </a:r>
            <a:r>
              <a:rPr lang="nb-NO" sz="3600" dirty="0"/>
              <a:t> in </a:t>
            </a:r>
            <a:r>
              <a:rPr lang="nb-NO" sz="3600" dirty="0" err="1"/>
              <a:t>RStudio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24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89299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/>
              <a:t>Tell </a:t>
            </a:r>
            <a:r>
              <a:rPr lang="nb-NO" sz="3600" dirty="0" err="1"/>
              <a:t>Git</a:t>
            </a:r>
            <a:r>
              <a:rPr lang="nb-NO" sz="3600" dirty="0"/>
              <a:t> to </a:t>
            </a:r>
            <a:r>
              <a:rPr lang="nb-NO" sz="3600" dirty="0" err="1"/>
              <a:t>ignore</a:t>
            </a:r>
            <a:r>
              <a:rPr lang="nb-NO" sz="3600" dirty="0"/>
              <a:t> </a:t>
            </a:r>
            <a:r>
              <a:rPr lang="nb-NO" sz="3600" dirty="0" err="1"/>
              <a:t>some</a:t>
            </a:r>
            <a:r>
              <a:rPr lang="nb-NO" sz="3600" dirty="0"/>
              <a:t> files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25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0603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29" y="106290"/>
            <a:ext cx="6807200" cy="862539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Which</a:t>
            </a:r>
            <a:r>
              <a:rPr lang="nb-NO" sz="3600" dirty="0"/>
              <a:t> problems </a:t>
            </a:r>
            <a:r>
              <a:rPr lang="nb-NO" sz="3600" dirty="0" err="1"/>
              <a:t>are</a:t>
            </a:r>
            <a:r>
              <a:rPr lang="nb-NO" sz="3600" dirty="0"/>
              <a:t> </a:t>
            </a:r>
            <a:r>
              <a:rPr lang="nb-NO" sz="3600" dirty="0" err="1"/>
              <a:t>version</a:t>
            </a:r>
            <a:r>
              <a:rPr lang="nb-NO" sz="3600" dirty="0"/>
              <a:t> </a:t>
            </a:r>
            <a:r>
              <a:rPr lang="nb-NO" sz="3600" dirty="0" err="1"/>
              <a:t>control</a:t>
            </a:r>
            <a:r>
              <a:rPr lang="nb-NO" sz="3600" dirty="0"/>
              <a:t> </a:t>
            </a:r>
            <a:r>
              <a:rPr lang="nb-NO" sz="3600" dirty="0" err="1"/>
              <a:t>meant</a:t>
            </a:r>
            <a:r>
              <a:rPr lang="nb-NO" sz="3600" dirty="0"/>
              <a:t> to </a:t>
            </a:r>
            <a:r>
              <a:rPr lang="nb-NO" sz="3600" dirty="0" err="1"/>
              <a:t>resolve</a:t>
            </a:r>
            <a:r>
              <a:rPr lang="nb-NO" sz="3600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" y="1073247"/>
            <a:ext cx="5558662" cy="2619991"/>
          </a:xfrm>
        </p:spPr>
        <p:txBody>
          <a:bodyPr>
            <a:normAutofit/>
          </a:bodyPr>
          <a:lstStyle/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Manuscript_1.docx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Manuscript_Final_DHJ_MSC_SIX.docx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3450" y="4869656"/>
            <a:ext cx="2057400" cy="273844"/>
          </a:xfrm>
        </p:spPr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4174" y="4869656"/>
            <a:ext cx="2045073" cy="273844"/>
          </a:xfrm>
        </p:spPr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3082" y="4869656"/>
            <a:ext cx="662268" cy="273844"/>
          </a:xfrm>
        </p:spPr>
        <p:txBody>
          <a:bodyPr/>
          <a:lstStyle/>
          <a:p>
            <a:fld id="{596F37D9-1911-45C7-A230-7CFE9DC0FC48}" type="slidenum">
              <a:rPr lang="nn-NO" smtClean="0"/>
              <a:pPr/>
              <a:t>3</a:t>
            </a:fld>
            <a:endParaRPr lang="nn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E79F32D7-B561-48F1-AC59-7974F64637A7}"/>
              </a:ext>
            </a:extLst>
          </p:cNvPr>
          <p:cNvSpPr txBox="1">
            <a:spLocks/>
          </p:cNvSpPr>
          <p:nvPr/>
        </p:nvSpPr>
        <p:spPr>
          <a:xfrm>
            <a:off x="4743450" y="1774898"/>
            <a:ext cx="4570145" cy="700192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Manuscript_Final_ELU.docx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Manuscript_Final_ELU_MGR.docx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E2E7F5F2-346A-479E-B335-CBCC06E89C31}"/>
              </a:ext>
            </a:extLst>
          </p:cNvPr>
          <p:cNvSpPr txBox="1">
            <a:spLocks/>
          </p:cNvSpPr>
          <p:nvPr/>
        </p:nvSpPr>
        <p:spPr>
          <a:xfrm>
            <a:off x="4743451" y="2840861"/>
            <a:ext cx="4570145" cy="4963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Manuscript_Final_DHJ_MSC_ANS.docx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EA078-69FC-4A34-9FC5-1C61C4D77C33}"/>
              </a:ext>
            </a:extLst>
          </p:cNvPr>
          <p:cNvCxnSpPr>
            <a:cxnSpLocks/>
          </p:cNvCxnSpPr>
          <p:nvPr/>
        </p:nvCxnSpPr>
        <p:spPr>
          <a:xfrm>
            <a:off x="3171371" y="1937657"/>
            <a:ext cx="15392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7348CE-D6DB-40E3-B4F5-2098A18AE2BE}"/>
              </a:ext>
            </a:extLst>
          </p:cNvPr>
          <p:cNvCxnSpPr>
            <a:cxnSpLocks/>
          </p:cNvCxnSpPr>
          <p:nvPr/>
        </p:nvCxnSpPr>
        <p:spPr>
          <a:xfrm>
            <a:off x="3987800" y="2706464"/>
            <a:ext cx="722816" cy="2709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lassholder for innhold 2">
            <a:extLst>
              <a:ext uri="{FF2B5EF4-FFF2-40B4-BE49-F238E27FC236}">
                <a16:creationId xmlns:a16="http://schemas.microsoft.com/office/drawing/2014/main" id="{468890CC-0015-4140-BB0B-18A01668214C}"/>
              </a:ext>
            </a:extLst>
          </p:cNvPr>
          <p:cNvSpPr txBox="1">
            <a:spLocks/>
          </p:cNvSpPr>
          <p:nvPr/>
        </p:nvSpPr>
        <p:spPr>
          <a:xfrm>
            <a:off x="2747193" y="3551233"/>
            <a:ext cx="4154350" cy="10595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457200" indent="-457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0" kern="1200" baseline="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30238" indent="20320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2050" indent="307975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Manuscript_Really_final.docx</a:t>
            </a:r>
          </a:p>
          <a:p>
            <a:pPr marL="177800" indent="-177800"/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Manuscript_Really_final_MCS.docx</a:t>
            </a:r>
          </a:p>
          <a:p>
            <a:pPr marL="177800" indent="-177800"/>
            <a:r>
              <a:rPr lang="nb-NO" sz="20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nb-NO" sz="2000" dirty="0">
                <a:solidFill>
                  <a:schemeClr val="accent1">
                    <a:lumMod val="75000"/>
                  </a:schemeClr>
                </a:solidFill>
              </a:rPr>
              <a:t>…..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502153-2972-4209-BC55-8E5C39C08D4B}"/>
              </a:ext>
            </a:extLst>
          </p:cNvPr>
          <p:cNvCxnSpPr>
            <a:cxnSpLocks/>
          </p:cNvCxnSpPr>
          <p:nvPr/>
        </p:nvCxnSpPr>
        <p:spPr>
          <a:xfrm>
            <a:off x="3447143" y="3145971"/>
            <a:ext cx="217714" cy="43905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675115-5B9C-406A-A03A-0ECA039D8D7F}"/>
              </a:ext>
            </a:extLst>
          </p:cNvPr>
          <p:cNvCxnSpPr>
            <a:cxnSpLocks/>
          </p:cNvCxnSpPr>
          <p:nvPr/>
        </p:nvCxnSpPr>
        <p:spPr>
          <a:xfrm flipH="1">
            <a:off x="5105400" y="2438399"/>
            <a:ext cx="1" cy="1091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C53A5-DAED-45C2-B598-1A2D151F620D}"/>
              </a:ext>
            </a:extLst>
          </p:cNvPr>
          <p:cNvCxnSpPr>
            <a:cxnSpLocks/>
          </p:cNvCxnSpPr>
          <p:nvPr/>
        </p:nvCxnSpPr>
        <p:spPr>
          <a:xfrm flipH="1">
            <a:off x="5464629" y="3128848"/>
            <a:ext cx="625045" cy="4223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4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Right 28">
            <a:extLst>
              <a:ext uri="{FF2B5EF4-FFF2-40B4-BE49-F238E27FC236}">
                <a16:creationId xmlns:a16="http://schemas.microsoft.com/office/drawing/2014/main" id="{06D7FBF9-F6CC-4992-86EB-A125B8A0ACD9}"/>
              </a:ext>
            </a:extLst>
          </p:cNvPr>
          <p:cNvSpPr/>
          <p:nvPr/>
        </p:nvSpPr>
        <p:spPr>
          <a:xfrm flipH="1">
            <a:off x="2153575" y="2955291"/>
            <a:ext cx="4785339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85339" h="770879">
                <a:moveTo>
                  <a:pt x="0" y="215707"/>
                </a:moveTo>
                <a:lnTo>
                  <a:pt x="1049742" y="212453"/>
                </a:lnTo>
                <a:cubicBezTo>
                  <a:pt x="1130054" y="134592"/>
                  <a:pt x="1168396" y="108767"/>
                  <a:pt x="1196246" y="73978"/>
                </a:cubicBezTo>
                <a:cubicBezTo>
                  <a:pt x="1168578" y="36831"/>
                  <a:pt x="1169849" y="51903"/>
                  <a:pt x="1138371" y="6077"/>
                </a:cubicBezTo>
                <a:lnTo>
                  <a:pt x="1355994" y="0"/>
                </a:lnTo>
                <a:lnTo>
                  <a:pt x="1319527" y="178526"/>
                </a:lnTo>
                <a:lnTo>
                  <a:pt x="1253124" y="132080"/>
                </a:lnTo>
                <a:lnTo>
                  <a:pt x="1173839" y="222250"/>
                </a:lnTo>
                <a:lnTo>
                  <a:pt x="4415225" y="215707"/>
                </a:lnTo>
                <a:lnTo>
                  <a:pt x="4415225" y="30650"/>
                </a:lnTo>
                <a:lnTo>
                  <a:pt x="4785339" y="400765"/>
                </a:lnTo>
                <a:lnTo>
                  <a:pt x="4415225" y="770879"/>
                </a:lnTo>
                <a:lnTo>
                  <a:pt x="4415225" y="585822"/>
                </a:lnTo>
                <a:lnTo>
                  <a:pt x="0" y="585822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PULL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D87ADCC5-2A73-4EDB-99AA-3D81DFD03B07}"/>
              </a:ext>
            </a:extLst>
          </p:cNvPr>
          <p:cNvSpPr/>
          <p:nvPr/>
        </p:nvSpPr>
        <p:spPr>
          <a:xfrm>
            <a:off x="7174105" y="1379670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FE989C1-7636-4549-8B44-0A1ED5FD93C8}"/>
              </a:ext>
            </a:extLst>
          </p:cNvPr>
          <p:cNvSpPr/>
          <p:nvPr/>
        </p:nvSpPr>
        <p:spPr>
          <a:xfrm>
            <a:off x="7114815" y="1303503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6BFC1F32-A9BC-4F08-814F-13579830D95A}"/>
              </a:ext>
            </a:extLst>
          </p:cNvPr>
          <p:cNvSpPr/>
          <p:nvPr/>
        </p:nvSpPr>
        <p:spPr>
          <a:xfrm>
            <a:off x="3898858" y="1354843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62360635-432D-473B-999D-DEADFDB5FB7D}"/>
              </a:ext>
            </a:extLst>
          </p:cNvPr>
          <p:cNvSpPr/>
          <p:nvPr/>
        </p:nvSpPr>
        <p:spPr>
          <a:xfrm>
            <a:off x="3839568" y="1278676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47" y="-22010"/>
            <a:ext cx="82026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4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475902" y="1206999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671371" y="231791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671371" y="281698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671371" y="331605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3785557" y="1206999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3953913" y="231791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3953913" y="281698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3953913" y="3316059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047768" y="1202975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16124" y="231389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16124" y="281296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16124" y="3312035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482685" y="70100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3669989" y="646444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6984494" y="646444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44F1F1-EFB1-4BE2-91AA-1E8982E96A40}"/>
              </a:ext>
            </a:extLst>
          </p:cNvPr>
          <p:cNvSpPr/>
          <p:nvPr/>
        </p:nvSpPr>
        <p:spPr>
          <a:xfrm>
            <a:off x="5695112" y="2222706"/>
            <a:ext cx="1204686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9ACFD0F-1556-4C66-A5E7-369866E4C54A}"/>
              </a:ext>
            </a:extLst>
          </p:cNvPr>
          <p:cNvSpPr/>
          <p:nvPr/>
        </p:nvSpPr>
        <p:spPr>
          <a:xfrm>
            <a:off x="2241995" y="1710863"/>
            <a:ext cx="1465781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B99E4A-31AD-44DE-BCF9-E8CCBAEEDFC5}"/>
              </a:ext>
            </a:extLst>
          </p:cNvPr>
          <p:cNvCxnSpPr>
            <a:cxnSpLocks/>
          </p:cNvCxnSpPr>
          <p:nvPr/>
        </p:nvCxnSpPr>
        <p:spPr>
          <a:xfrm>
            <a:off x="2306703" y="2755400"/>
            <a:ext cx="1338676" cy="32111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74D826-8CB1-4B39-9236-B7A8152E85BC}"/>
              </a:ext>
            </a:extLst>
          </p:cNvPr>
          <p:cNvSpPr txBox="1"/>
          <p:nvPr/>
        </p:nvSpPr>
        <p:spPr>
          <a:xfrm>
            <a:off x="2692314" y="2469836"/>
            <a:ext cx="6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DIFF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A4C908-AE38-4C5A-8A43-C5628B32971E}"/>
              </a:ext>
            </a:extLst>
          </p:cNvPr>
          <p:cNvSpPr txBox="1"/>
          <p:nvPr/>
        </p:nvSpPr>
        <p:spPr>
          <a:xfrm>
            <a:off x="5220284" y="4170842"/>
            <a:ext cx="204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First COMMIT</a:t>
            </a:r>
          </a:p>
          <a:p>
            <a:r>
              <a:rPr lang="nb-NO" dirty="0">
                <a:solidFill>
                  <a:srgbClr val="C00000"/>
                </a:solidFill>
              </a:rPr>
              <a:t>Last COMMIT (= HEAD)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6A9BBAF-F5D3-4D32-B8B2-A3BB60711E0A}"/>
              </a:ext>
            </a:extLst>
          </p:cNvPr>
          <p:cNvSpPr/>
          <p:nvPr/>
        </p:nvSpPr>
        <p:spPr>
          <a:xfrm>
            <a:off x="4654390" y="3860800"/>
            <a:ext cx="602343" cy="693597"/>
          </a:xfrm>
          <a:custGeom>
            <a:avLst/>
            <a:gdLst>
              <a:gd name="connsiteX0" fmla="*/ 468086 w 468086"/>
              <a:gd name="connsiteY0" fmla="*/ 569686 h 584200"/>
              <a:gd name="connsiteX1" fmla="*/ 7257 w 468086"/>
              <a:gd name="connsiteY1" fmla="*/ 584200 h 584200"/>
              <a:gd name="connsiteX2" fmla="*/ 0 w 468086"/>
              <a:gd name="connsiteY2" fmla="*/ 7257 h 584200"/>
              <a:gd name="connsiteX3" fmla="*/ 3628 w 468086"/>
              <a:gd name="connsiteY3" fmla="*/ 0 h 584200"/>
              <a:gd name="connsiteX0" fmla="*/ 468086 w 468086"/>
              <a:gd name="connsiteY0" fmla="*/ 703943 h 718457"/>
              <a:gd name="connsiteX1" fmla="*/ 7257 w 468086"/>
              <a:gd name="connsiteY1" fmla="*/ 718457 h 718457"/>
              <a:gd name="connsiteX2" fmla="*/ 0 w 468086"/>
              <a:gd name="connsiteY2" fmla="*/ 141514 h 718457"/>
              <a:gd name="connsiteX3" fmla="*/ 337457 w 468086"/>
              <a:gd name="connsiteY3" fmla="*/ 0 h 718457"/>
              <a:gd name="connsiteX0" fmla="*/ 460829 w 460829"/>
              <a:gd name="connsiteY0" fmla="*/ 703943 h 718457"/>
              <a:gd name="connsiteX1" fmla="*/ 0 w 460829"/>
              <a:gd name="connsiteY1" fmla="*/ 718457 h 718457"/>
              <a:gd name="connsiteX2" fmla="*/ 330200 w 460829"/>
              <a:gd name="connsiteY2" fmla="*/ 0 h 718457"/>
              <a:gd name="connsiteX0" fmla="*/ 489858 w 489858"/>
              <a:gd name="connsiteY0" fmla="*/ 500743 h 515257"/>
              <a:gd name="connsiteX1" fmla="*/ 29029 w 489858"/>
              <a:gd name="connsiteY1" fmla="*/ 515257 h 515257"/>
              <a:gd name="connsiteX2" fmla="*/ 0 w 489858"/>
              <a:gd name="connsiteY2" fmla="*/ 0 h 515257"/>
              <a:gd name="connsiteX0" fmla="*/ 769258 w 769258"/>
              <a:gd name="connsiteY0" fmla="*/ 308429 h 515257"/>
              <a:gd name="connsiteX1" fmla="*/ 29029 w 769258"/>
              <a:gd name="connsiteY1" fmla="*/ 515257 h 515257"/>
              <a:gd name="connsiteX2" fmla="*/ 0 w 769258"/>
              <a:gd name="connsiteY2" fmla="*/ 0 h 515257"/>
              <a:gd name="connsiteX0" fmla="*/ 769258 w 769258"/>
              <a:gd name="connsiteY0" fmla="*/ 308429 h 315686"/>
              <a:gd name="connsiteX1" fmla="*/ 166915 w 769258"/>
              <a:gd name="connsiteY1" fmla="*/ 315686 h 315686"/>
              <a:gd name="connsiteX2" fmla="*/ 0 w 769258"/>
              <a:gd name="connsiteY2" fmla="*/ 0 h 315686"/>
              <a:gd name="connsiteX0" fmla="*/ 602343 w 602343"/>
              <a:gd name="connsiteY0" fmla="*/ 515257 h 522514"/>
              <a:gd name="connsiteX1" fmla="*/ 0 w 602343"/>
              <a:gd name="connsiteY1" fmla="*/ 522514 h 522514"/>
              <a:gd name="connsiteX2" fmla="*/ 7257 w 602343"/>
              <a:gd name="connsiteY2" fmla="*/ 0 h 522514"/>
              <a:gd name="connsiteX0" fmla="*/ 602343 w 602343"/>
              <a:gd name="connsiteY0" fmla="*/ 518886 h 526143"/>
              <a:gd name="connsiteX1" fmla="*/ 0 w 602343"/>
              <a:gd name="connsiteY1" fmla="*/ 526143 h 526143"/>
              <a:gd name="connsiteX2" fmla="*/ 7257 w 602343"/>
              <a:gd name="connsiteY2" fmla="*/ 0 h 5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343" h="526143">
                <a:moveTo>
                  <a:pt x="602343" y="518886"/>
                </a:moveTo>
                <a:lnTo>
                  <a:pt x="0" y="526143"/>
                </a:lnTo>
                <a:lnTo>
                  <a:pt x="7257" y="0"/>
                </a:lnTo>
              </a:path>
            </a:pathLst>
          </a:custGeom>
          <a:noFill/>
          <a:ln w="2222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3D815C9-406E-47AD-B077-202776E7F8E1}"/>
              </a:ext>
            </a:extLst>
          </p:cNvPr>
          <p:cNvSpPr/>
          <p:nvPr/>
        </p:nvSpPr>
        <p:spPr>
          <a:xfrm>
            <a:off x="4806790" y="4013201"/>
            <a:ext cx="449943" cy="309510"/>
          </a:xfrm>
          <a:custGeom>
            <a:avLst/>
            <a:gdLst>
              <a:gd name="connsiteX0" fmla="*/ 468086 w 468086"/>
              <a:gd name="connsiteY0" fmla="*/ 569686 h 584200"/>
              <a:gd name="connsiteX1" fmla="*/ 7257 w 468086"/>
              <a:gd name="connsiteY1" fmla="*/ 584200 h 584200"/>
              <a:gd name="connsiteX2" fmla="*/ 0 w 468086"/>
              <a:gd name="connsiteY2" fmla="*/ 7257 h 584200"/>
              <a:gd name="connsiteX3" fmla="*/ 3628 w 468086"/>
              <a:gd name="connsiteY3" fmla="*/ 0 h 584200"/>
              <a:gd name="connsiteX0" fmla="*/ 468086 w 468086"/>
              <a:gd name="connsiteY0" fmla="*/ 703943 h 718457"/>
              <a:gd name="connsiteX1" fmla="*/ 7257 w 468086"/>
              <a:gd name="connsiteY1" fmla="*/ 718457 h 718457"/>
              <a:gd name="connsiteX2" fmla="*/ 0 w 468086"/>
              <a:gd name="connsiteY2" fmla="*/ 141514 h 718457"/>
              <a:gd name="connsiteX3" fmla="*/ 337457 w 468086"/>
              <a:gd name="connsiteY3" fmla="*/ 0 h 718457"/>
              <a:gd name="connsiteX0" fmla="*/ 460829 w 460829"/>
              <a:gd name="connsiteY0" fmla="*/ 703943 h 718457"/>
              <a:gd name="connsiteX1" fmla="*/ 0 w 460829"/>
              <a:gd name="connsiteY1" fmla="*/ 718457 h 718457"/>
              <a:gd name="connsiteX2" fmla="*/ 330200 w 460829"/>
              <a:gd name="connsiteY2" fmla="*/ 0 h 718457"/>
              <a:gd name="connsiteX0" fmla="*/ 489858 w 489858"/>
              <a:gd name="connsiteY0" fmla="*/ 500743 h 515257"/>
              <a:gd name="connsiteX1" fmla="*/ 29029 w 489858"/>
              <a:gd name="connsiteY1" fmla="*/ 515257 h 515257"/>
              <a:gd name="connsiteX2" fmla="*/ 0 w 489858"/>
              <a:gd name="connsiteY2" fmla="*/ 0 h 515257"/>
              <a:gd name="connsiteX0" fmla="*/ 769258 w 769258"/>
              <a:gd name="connsiteY0" fmla="*/ 308429 h 515257"/>
              <a:gd name="connsiteX1" fmla="*/ 29029 w 769258"/>
              <a:gd name="connsiteY1" fmla="*/ 515257 h 515257"/>
              <a:gd name="connsiteX2" fmla="*/ 0 w 769258"/>
              <a:gd name="connsiteY2" fmla="*/ 0 h 515257"/>
              <a:gd name="connsiteX0" fmla="*/ 769258 w 769258"/>
              <a:gd name="connsiteY0" fmla="*/ 308429 h 315686"/>
              <a:gd name="connsiteX1" fmla="*/ 166915 w 769258"/>
              <a:gd name="connsiteY1" fmla="*/ 315686 h 315686"/>
              <a:gd name="connsiteX2" fmla="*/ 0 w 769258"/>
              <a:gd name="connsiteY2" fmla="*/ 0 h 315686"/>
              <a:gd name="connsiteX0" fmla="*/ 602343 w 602343"/>
              <a:gd name="connsiteY0" fmla="*/ 515257 h 522514"/>
              <a:gd name="connsiteX1" fmla="*/ 0 w 602343"/>
              <a:gd name="connsiteY1" fmla="*/ 522514 h 522514"/>
              <a:gd name="connsiteX2" fmla="*/ 7257 w 602343"/>
              <a:gd name="connsiteY2" fmla="*/ 0 h 522514"/>
              <a:gd name="connsiteX0" fmla="*/ 602343 w 602343"/>
              <a:gd name="connsiteY0" fmla="*/ 518886 h 526143"/>
              <a:gd name="connsiteX1" fmla="*/ 0 w 602343"/>
              <a:gd name="connsiteY1" fmla="*/ 526143 h 526143"/>
              <a:gd name="connsiteX2" fmla="*/ 7257 w 602343"/>
              <a:gd name="connsiteY2" fmla="*/ 0 h 52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343" h="526143">
                <a:moveTo>
                  <a:pt x="602343" y="518886"/>
                </a:moveTo>
                <a:lnTo>
                  <a:pt x="0" y="526143"/>
                </a:lnTo>
                <a:lnTo>
                  <a:pt x="7257" y="0"/>
                </a:lnTo>
              </a:path>
            </a:pathLst>
          </a:custGeom>
          <a:noFill/>
          <a:ln w="2222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62EAA6-83DF-455A-8C6E-3CDB1244A88A}"/>
              </a:ext>
            </a:extLst>
          </p:cNvPr>
          <p:cNvSpPr txBox="1"/>
          <p:nvPr/>
        </p:nvSpPr>
        <p:spPr>
          <a:xfrm>
            <a:off x="7466755" y="317453"/>
            <a:ext cx="86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(= REPO)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83EA4-BF3C-4E31-9AE8-7A770E8D4A57}"/>
              </a:ext>
            </a:extLst>
          </p:cNvPr>
          <p:cNvSpPr txBox="1"/>
          <p:nvPr/>
        </p:nvSpPr>
        <p:spPr>
          <a:xfrm>
            <a:off x="1647038" y="3984892"/>
            <a:ext cx="2045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>
                <a:solidFill>
                  <a:srgbClr val="C00000"/>
                </a:solidFill>
              </a:rPr>
              <a:t>HISTORY or LOG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>
                <a:solidFill>
                  <a:srgbClr val="C00000"/>
                </a:solidFill>
              </a:rPr>
              <a:t>(list </a:t>
            </a:r>
            <a:r>
              <a:rPr lang="nb-NO" dirty="0" err="1">
                <a:solidFill>
                  <a:srgbClr val="C00000"/>
                </a:solidFill>
              </a:rPr>
              <a:t>of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commits</a:t>
            </a:r>
            <a:r>
              <a:rPr lang="nb-NO" dirty="0">
                <a:solidFill>
                  <a:srgbClr val="C00000"/>
                </a:solidFill>
              </a:rPr>
              <a:t>,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>
                <a:solidFill>
                  <a:srgbClr val="C00000"/>
                </a:solidFill>
              </a:rPr>
              <a:t>i.e. </a:t>
            </a:r>
            <a:r>
              <a:rPr lang="nb-NO" dirty="0" err="1">
                <a:solidFill>
                  <a:srgbClr val="C00000"/>
                </a:solidFill>
              </a:rPr>
              <a:t>versions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of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files)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EF32A2D-C5AA-4051-910F-453124FDB329}"/>
              </a:ext>
            </a:extLst>
          </p:cNvPr>
          <p:cNvSpPr/>
          <p:nvPr/>
        </p:nvSpPr>
        <p:spPr>
          <a:xfrm rot="19755955">
            <a:off x="3677617" y="3723282"/>
            <a:ext cx="167231" cy="523220"/>
          </a:xfrm>
          <a:prstGeom prst="leftBrace">
            <a:avLst>
              <a:gd name="adj1" fmla="val 75823"/>
              <a:gd name="adj2" fmla="val 51531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42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41" grpId="0" animBg="1"/>
      <p:bldP spid="32" grpId="0"/>
      <p:bldP spid="55" grpId="0"/>
      <p:bldP spid="56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474192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398025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B6BBC96-7A0E-4F32-8D34-B1EF44EA04C1}"/>
              </a:ext>
            </a:extLst>
          </p:cNvPr>
          <p:cNvSpPr/>
          <p:nvPr/>
        </p:nvSpPr>
        <p:spPr>
          <a:xfrm>
            <a:off x="4449478" y="149556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C87D790-B216-4AE9-BC84-846AFE31A615}"/>
              </a:ext>
            </a:extLst>
          </p:cNvPr>
          <p:cNvSpPr/>
          <p:nvPr/>
        </p:nvSpPr>
        <p:spPr>
          <a:xfrm>
            <a:off x="4390188" y="141940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C62AE76F-A55A-4A4D-A24F-E721AFF05040}"/>
              </a:ext>
            </a:extLst>
          </p:cNvPr>
          <p:cNvSpPr/>
          <p:nvPr/>
        </p:nvSpPr>
        <p:spPr>
          <a:xfrm>
            <a:off x="2513523" y="1142505"/>
            <a:ext cx="1495178" cy="1377263"/>
          </a:xfrm>
          <a:prstGeom prst="flowChartProcess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STAGING AREA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>
                <a:solidFill>
                  <a:srgbClr val="C00000"/>
                </a:solidFill>
              </a:rPr>
              <a:t>(= INDEX)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03" y="60129"/>
            <a:ext cx="82026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add</a:t>
            </a:r>
            <a:r>
              <a:rPr lang="nb-NO" sz="3600" dirty="0"/>
              <a:t> </a:t>
            </a:r>
            <a:r>
              <a:rPr lang="nb-NO" sz="3600" u="sng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change</a:t>
            </a:r>
            <a:r>
              <a:rPr lang="nb-NO" sz="3600" dirty="0"/>
              <a:t> to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repo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54250" y="4869656"/>
            <a:ext cx="2057400" cy="273844"/>
          </a:xfrm>
        </p:spPr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0003" y="4825274"/>
            <a:ext cx="2045073" cy="273844"/>
          </a:xfrm>
        </p:spPr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5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335403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44632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94539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>
                <a:solidFill>
                  <a:srgbClr val="C00000"/>
                </a:solidFill>
              </a:rPr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44446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339032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44995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94902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448092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320890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43181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93088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429950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829412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778477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764359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D644F1F1-EFB1-4BE2-91AA-1E8982E96A40}"/>
              </a:ext>
            </a:extLst>
          </p:cNvPr>
          <p:cNvSpPr/>
          <p:nvPr/>
        </p:nvSpPr>
        <p:spPr>
          <a:xfrm>
            <a:off x="5983544" y="2595156"/>
            <a:ext cx="1204686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5908F4-821D-4817-88B2-4F54CE78260A}"/>
              </a:ext>
            </a:extLst>
          </p:cNvPr>
          <p:cNvSpPr txBox="1"/>
          <p:nvPr/>
        </p:nvSpPr>
        <p:spPr>
          <a:xfrm>
            <a:off x="2635743" y="1635303"/>
            <a:ext cx="126637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 err="1"/>
              <a:t>Changes</a:t>
            </a:r>
            <a:r>
              <a:rPr lang="nb-NO" sz="1600" dirty="0"/>
              <a:t> </a:t>
            </a:r>
            <a:r>
              <a:rPr lang="nb-NO" sz="1600" dirty="0" err="1"/>
              <a:t>ready</a:t>
            </a:r>
            <a:r>
              <a:rPr lang="nb-NO" sz="1600" dirty="0"/>
              <a:t> to be </a:t>
            </a:r>
            <a:r>
              <a:rPr lang="nb-NO" sz="1600" dirty="0" err="1"/>
              <a:t>committed</a:t>
            </a:r>
            <a:endParaRPr lang="nb-NO" sz="160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11FCB7B-05DF-4A62-9230-C63117DF05D4}"/>
              </a:ext>
            </a:extLst>
          </p:cNvPr>
          <p:cNvSpPr/>
          <p:nvPr/>
        </p:nvSpPr>
        <p:spPr>
          <a:xfrm rot="19896712">
            <a:off x="1912002" y="2363895"/>
            <a:ext cx="962684" cy="811116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STAGE</a:t>
            </a:r>
            <a:br>
              <a:rPr lang="nb-NO" dirty="0">
                <a:solidFill>
                  <a:srgbClr val="C00000"/>
                </a:solidFill>
              </a:rPr>
            </a:br>
            <a:r>
              <a:rPr lang="nb-NO" dirty="0">
                <a:solidFill>
                  <a:srgbClr val="C00000"/>
                </a:solidFill>
              </a:rPr>
              <a:t>(= ADD)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9ACFD0F-1556-4C66-A5E7-369866E4C54A}"/>
              </a:ext>
            </a:extLst>
          </p:cNvPr>
          <p:cNvSpPr/>
          <p:nvPr/>
        </p:nvSpPr>
        <p:spPr>
          <a:xfrm rot="2051304">
            <a:off x="3746728" y="2414761"/>
            <a:ext cx="1062557" cy="740229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E8DA8E-E4D5-4702-9A19-0A53ACA67C23}"/>
              </a:ext>
            </a:extLst>
          </p:cNvPr>
          <p:cNvCxnSpPr>
            <a:cxnSpLocks/>
          </p:cNvCxnSpPr>
          <p:nvPr/>
        </p:nvCxnSpPr>
        <p:spPr>
          <a:xfrm>
            <a:off x="2063878" y="3198263"/>
            <a:ext cx="2414121" cy="35480"/>
          </a:xfrm>
          <a:prstGeom prst="straightConnector1">
            <a:avLst/>
          </a:prstGeom>
          <a:ln w="34925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529456-BB3B-4752-BD98-1665518F28E4}"/>
              </a:ext>
            </a:extLst>
          </p:cNvPr>
          <p:cNvSpPr txBox="1"/>
          <p:nvPr/>
        </p:nvSpPr>
        <p:spPr>
          <a:xfrm>
            <a:off x="2883078" y="3239952"/>
            <a:ext cx="6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DIFF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4078BA-A545-44CC-8788-C9E48184F17C}"/>
              </a:ext>
            </a:extLst>
          </p:cNvPr>
          <p:cNvSpPr txBox="1"/>
          <p:nvPr/>
        </p:nvSpPr>
        <p:spPr>
          <a:xfrm>
            <a:off x="4056887" y="4263998"/>
            <a:ext cx="2108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COMMIT </a:t>
            </a:r>
            <a:r>
              <a:rPr lang="nb-NO" dirty="0" err="1">
                <a:solidFill>
                  <a:srgbClr val="C00000"/>
                </a:solidFill>
              </a:rPr>
              <a:t>adds</a:t>
            </a:r>
            <a:r>
              <a:rPr lang="nb-NO" dirty="0">
                <a:solidFill>
                  <a:srgbClr val="C00000"/>
                </a:solidFill>
              </a:rPr>
              <a:t> a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(</a:t>
            </a:r>
            <a:r>
              <a:rPr lang="nb-NO" dirty="0" err="1">
                <a:solidFill>
                  <a:srgbClr val="C00000"/>
                </a:solidFill>
              </a:rPr>
              <a:t>version</a:t>
            </a:r>
            <a:r>
              <a:rPr lang="nb-NO" dirty="0">
                <a:solidFill>
                  <a:srgbClr val="C00000"/>
                </a:solidFill>
              </a:rPr>
              <a:t>) </a:t>
            </a:r>
            <a:r>
              <a:rPr lang="nb-NO" dirty="0" err="1">
                <a:solidFill>
                  <a:srgbClr val="C00000"/>
                </a:solidFill>
              </a:rPr>
              <a:t>here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CC77-6C7A-4DE4-994F-76318E36018A}"/>
              </a:ext>
            </a:extLst>
          </p:cNvPr>
          <p:cNvSpPr txBox="1"/>
          <p:nvPr/>
        </p:nvSpPr>
        <p:spPr>
          <a:xfrm>
            <a:off x="6906610" y="4235310"/>
            <a:ext cx="195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PUSH </a:t>
            </a:r>
            <a:r>
              <a:rPr lang="nb-NO" dirty="0" err="1">
                <a:solidFill>
                  <a:srgbClr val="C00000"/>
                </a:solidFill>
              </a:rPr>
              <a:t>adds</a:t>
            </a:r>
            <a:r>
              <a:rPr lang="nb-NO" dirty="0">
                <a:solidFill>
                  <a:srgbClr val="C00000"/>
                </a:solidFill>
              </a:rPr>
              <a:t> a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(</a:t>
            </a:r>
            <a:r>
              <a:rPr lang="nb-NO" dirty="0" err="1">
                <a:solidFill>
                  <a:srgbClr val="C00000"/>
                </a:solidFill>
              </a:rPr>
              <a:t>version</a:t>
            </a:r>
            <a:r>
              <a:rPr lang="nb-NO" dirty="0">
                <a:solidFill>
                  <a:srgbClr val="C00000"/>
                </a:solidFill>
              </a:rPr>
              <a:t>) </a:t>
            </a:r>
            <a:r>
              <a:rPr lang="nb-NO" dirty="0" err="1">
                <a:solidFill>
                  <a:srgbClr val="C00000"/>
                </a:solidFill>
              </a:rPr>
              <a:t>here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17C60A1D-F807-4366-902B-24F8A708588A}"/>
              </a:ext>
            </a:extLst>
          </p:cNvPr>
          <p:cNvSpPr/>
          <p:nvPr/>
        </p:nvSpPr>
        <p:spPr>
          <a:xfrm>
            <a:off x="11086" y="2678169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CHANGE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655EB5-2873-4C25-965C-BC412A917FAD}"/>
              </a:ext>
            </a:extLst>
          </p:cNvPr>
          <p:cNvSpPr txBox="1"/>
          <p:nvPr/>
        </p:nvSpPr>
        <p:spPr>
          <a:xfrm>
            <a:off x="2367830" y="3999106"/>
            <a:ext cx="161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New </a:t>
            </a:r>
            <a:r>
              <a:rPr lang="nb-NO" dirty="0" err="1">
                <a:solidFill>
                  <a:srgbClr val="C00000"/>
                </a:solidFill>
              </a:rPr>
              <a:t>commit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added</a:t>
            </a:r>
            <a:r>
              <a:rPr lang="nb-NO" dirty="0">
                <a:solidFill>
                  <a:srgbClr val="C00000"/>
                </a:solidFill>
              </a:rPr>
              <a:t> to </a:t>
            </a:r>
            <a:r>
              <a:rPr lang="nb-NO" dirty="0" err="1">
                <a:solidFill>
                  <a:srgbClr val="C00000"/>
                </a:solidFill>
              </a:rPr>
              <a:t>your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history</a:t>
            </a:r>
            <a:endParaRPr lang="nb-NO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7A1477-EE4E-4C45-9E3F-32E0AA241547}"/>
              </a:ext>
            </a:extLst>
          </p:cNvPr>
          <p:cNvCxnSpPr>
            <a:cxnSpLocks/>
          </p:cNvCxnSpPr>
          <p:nvPr/>
        </p:nvCxnSpPr>
        <p:spPr>
          <a:xfrm flipH="1">
            <a:off x="3929523" y="3965959"/>
            <a:ext cx="356293" cy="166058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F0E680-22BB-446F-9471-D12666780FF3}"/>
              </a:ext>
            </a:extLst>
          </p:cNvPr>
          <p:cNvSpPr txBox="1"/>
          <p:nvPr/>
        </p:nvSpPr>
        <p:spPr>
          <a:xfrm>
            <a:off x="2827249" y="501003"/>
            <a:ext cx="391451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 err="1">
                <a:solidFill>
                  <a:srgbClr val="C00000"/>
                </a:solidFill>
              </a:rPr>
              <a:t>Looks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complex</a:t>
            </a:r>
            <a:r>
              <a:rPr lang="nb-NO" sz="1600" dirty="0">
                <a:solidFill>
                  <a:srgbClr val="C00000"/>
                </a:solidFill>
              </a:rPr>
              <a:t> - </a:t>
            </a:r>
            <a:r>
              <a:rPr lang="nb-NO" sz="1600" dirty="0" err="1">
                <a:solidFill>
                  <a:srgbClr val="C00000"/>
                </a:solidFill>
              </a:rPr>
              <a:t>but</a:t>
            </a:r>
            <a:r>
              <a:rPr lang="nb-NO" sz="1600" dirty="0">
                <a:solidFill>
                  <a:srgbClr val="C00000"/>
                </a:solidFill>
              </a:rPr>
              <a:t> is </a:t>
            </a:r>
            <a:r>
              <a:rPr lang="nb-NO" sz="1600" dirty="0" err="1">
                <a:solidFill>
                  <a:srgbClr val="C00000"/>
                </a:solidFill>
              </a:rPr>
              <a:t>very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easy</a:t>
            </a:r>
            <a:r>
              <a:rPr lang="nb-NO" sz="1600" dirty="0">
                <a:solidFill>
                  <a:srgbClr val="C00000"/>
                </a:solidFill>
              </a:rPr>
              <a:t> in </a:t>
            </a:r>
            <a:r>
              <a:rPr lang="nb-NO" sz="1600" dirty="0" err="1">
                <a:solidFill>
                  <a:srgbClr val="C00000"/>
                </a:solidFill>
              </a:rPr>
              <a:t>RStudio</a:t>
            </a:r>
            <a:endParaRPr lang="nb-NO" sz="1600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8F90E6-71D0-41C5-A93A-0C5025099C48}"/>
              </a:ext>
            </a:extLst>
          </p:cNvPr>
          <p:cNvSpPr txBox="1"/>
          <p:nvPr/>
        </p:nvSpPr>
        <p:spPr>
          <a:xfrm>
            <a:off x="967678" y="4552564"/>
            <a:ext cx="289083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Note: </a:t>
            </a:r>
            <a:r>
              <a:rPr lang="nb-NO" sz="1600" dirty="0" err="1">
                <a:solidFill>
                  <a:srgbClr val="C00000"/>
                </a:solidFill>
              </a:rPr>
              <a:t>changes</a:t>
            </a:r>
            <a:r>
              <a:rPr lang="nb-NO" sz="1600" dirty="0">
                <a:solidFill>
                  <a:srgbClr val="C00000"/>
                </a:solidFill>
              </a:rPr>
              <a:t> in more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one</a:t>
            </a:r>
            <a:r>
              <a:rPr lang="nb-NO" sz="1600" dirty="0">
                <a:solidFill>
                  <a:srgbClr val="C00000"/>
                </a:solidFill>
              </a:rPr>
              <a:t> file </a:t>
            </a:r>
            <a:r>
              <a:rPr lang="nb-NO" sz="1600" dirty="0" err="1">
                <a:solidFill>
                  <a:srgbClr val="C00000"/>
                </a:solidFill>
              </a:rPr>
              <a:t>can</a:t>
            </a:r>
            <a:r>
              <a:rPr lang="nb-NO" sz="1600" dirty="0">
                <a:solidFill>
                  <a:srgbClr val="C00000"/>
                </a:solidFill>
              </a:rPr>
              <a:t> be </a:t>
            </a:r>
            <a:r>
              <a:rPr lang="nb-NO" sz="1600" dirty="0" err="1">
                <a:solidFill>
                  <a:srgbClr val="C00000"/>
                </a:solidFill>
              </a:rPr>
              <a:t>committed</a:t>
            </a:r>
            <a:r>
              <a:rPr lang="nb-NO" sz="1600" dirty="0">
                <a:solidFill>
                  <a:srgbClr val="C00000"/>
                </a:solidFill>
              </a:rPr>
              <a:t> at </a:t>
            </a:r>
            <a:r>
              <a:rPr lang="nb-NO" sz="1600" dirty="0" err="1">
                <a:solidFill>
                  <a:srgbClr val="C00000"/>
                </a:solidFill>
              </a:rPr>
              <a:t>once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1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9" grpId="0" animBg="1"/>
      <p:bldP spid="42" grpId="0" animBg="1"/>
      <p:bldP spid="38" grpId="0" animBg="1"/>
      <p:bldP spid="41" grpId="0" animBg="1"/>
      <p:bldP spid="31" grpId="0"/>
      <p:bldP spid="33" grpId="0"/>
      <p:bldP spid="34" grpId="0"/>
      <p:bldP spid="45" grpId="0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row: Right 28">
            <a:extLst>
              <a:ext uri="{FF2B5EF4-FFF2-40B4-BE49-F238E27FC236}">
                <a16:creationId xmlns:a16="http://schemas.microsoft.com/office/drawing/2014/main" id="{6DCA2F68-D9CC-4335-874D-A3E8B46AC3AD}"/>
              </a:ext>
            </a:extLst>
          </p:cNvPr>
          <p:cNvSpPr/>
          <p:nvPr/>
        </p:nvSpPr>
        <p:spPr>
          <a:xfrm flipH="1">
            <a:off x="2264135" y="2356884"/>
            <a:ext cx="4797695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525215 w 4785339"/>
              <a:gd name="connsiteY13" fmla="*/ 587727 h 770879"/>
              <a:gd name="connsiteX14" fmla="*/ 0 w 4785339"/>
              <a:gd name="connsiteY14" fmla="*/ 215707 h 770879"/>
              <a:gd name="connsiteX0" fmla="*/ 0 w 4270290"/>
              <a:gd name="connsiteY0" fmla="*/ 229042 h 770879"/>
              <a:gd name="connsiteX1" fmla="*/ 534693 w 4270290"/>
              <a:gd name="connsiteY1" fmla="*/ 212453 h 770879"/>
              <a:gd name="connsiteX2" fmla="*/ 681197 w 4270290"/>
              <a:gd name="connsiteY2" fmla="*/ 73978 h 770879"/>
              <a:gd name="connsiteX3" fmla="*/ 623322 w 4270290"/>
              <a:gd name="connsiteY3" fmla="*/ 6077 h 770879"/>
              <a:gd name="connsiteX4" fmla="*/ 840945 w 4270290"/>
              <a:gd name="connsiteY4" fmla="*/ 0 h 770879"/>
              <a:gd name="connsiteX5" fmla="*/ 804478 w 4270290"/>
              <a:gd name="connsiteY5" fmla="*/ 178526 h 770879"/>
              <a:gd name="connsiteX6" fmla="*/ 738075 w 4270290"/>
              <a:gd name="connsiteY6" fmla="*/ 132080 h 770879"/>
              <a:gd name="connsiteX7" fmla="*/ 658790 w 4270290"/>
              <a:gd name="connsiteY7" fmla="*/ 222250 h 770879"/>
              <a:gd name="connsiteX8" fmla="*/ 3900176 w 4270290"/>
              <a:gd name="connsiteY8" fmla="*/ 215707 h 770879"/>
              <a:gd name="connsiteX9" fmla="*/ 3900176 w 4270290"/>
              <a:gd name="connsiteY9" fmla="*/ 30650 h 770879"/>
              <a:gd name="connsiteX10" fmla="*/ 4270290 w 4270290"/>
              <a:gd name="connsiteY10" fmla="*/ 400765 h 770879"/>
              <a:gd name="connsiteX11" fmla="*/ 3900176 w 4270290"/>
              <a:gd name="connsiteY11" fmla="*/ 770879 h 770879"/>
              <a:gd name="connsiteX12" fmla="*/ 3900176 w 4270290"/>
              <a:gd name="connsiteY12" fmla="*/ 585822 h 770879"/>
              <a:gd name="connsiteX13" fmla="*/ 10166 w 4270290"/>
              <a:gd name="connsiteY13" fmla="*/ 587727 h 770879"/>
              <a:gd name="connsiteX14" fmla="*/ 0 w 4270290"/>
              <a:gd name="connsiteY14" fmla="*/ 229042 h 770879"/>
              <a:gd name="connsiteX0" fmla="*/ 0 w 4266902"/>
              <a:gd name="connsiteY0" fmla="*/ 215707 h 770879"/>
              <a:gd name="connsiteX1" fmla="*/ 531305 w 4266902"/>
              <a:gd name="connsiteY1" fmla="*/ 212453 h 770879"/>
              <a:gd name="connsiteX2" fmla="*/ 677809 w 4266902"/>
              <a:gd name="connsiteY2" fmla="*/ 73978 h 770879"/>
              <a:gd name="connsiteX3" fmla="*/ 619934 w 4266902"/>
              <a:gd name="connsiteY3" fmla="*/ 6077 h 770879"/>
              <a:gd name="connsiteX4" fmla="*/ 837557 w 4266902"/>
              <a:gd name="connsiteY4" fmla="*/ 0 h 770879"/>
              <a:gd name="connsiteX5" fmla="*/ 801090 w 4266902"/>
              <a:gd name="connsiteY5" fmla="*/ 178526 h 770879"/>
              <a:gd name="connsiteX6" fmla="*/ 734687 w 4266902"/>
              <a:gd name="connsiteY6" fmla="*/ 132080 h 770879"/>
              <a:gd name="connsiteX7" fmla="*/ 655402 w 4266902"/>
              <a:gd name="connsiteY7" fmla="*/ 222250 h 770879"/>
              <a:gd name="connsiteX8" fmla="*/ 3896788 w 4266902"/>
              <a:gd name="connsiteY8" fmla="*/ 215707 h 770879"/>
              <a:gd name="connsiteX9" fmla="*/ 3896788 w 4266902"/>
              <a:gd name="connsiteY9" fmla="*/ 30650 h 770879"/>
              <a:gd name="connsiteX10" fmla="*/ 4266902 w 4266902"/>
              <a:gd name="connsiteY10" fmla="*/ 400765 h 770879"/>
              <a:gd name="connsiteX11" fmla="*/ 3896788 w 4266902"/>
              <a:gd name="connsiteY11" fmla="*/ 770879 h 770879"/>
              <a:gd name="connsiteX12" fmla="*/ 3896788 w 4266902"/>
              <a:gd name="connsiteY12" fmla="*/ 585822 h 770879"/>
              <a:gd name="connsiteX13" fmla="*/ 6778 w 4266902"/>
              <a:gd name="connsiteY13" fmla="*/ 587727 h 770879"/>
              <a:gd name="connsiteX14" fmla="*/ 0 w 4266902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6902" h="770879">
                <a:moveTo>
                  <a:pt x="0" y="215707"/>
                </a:moveTo>
                <a:lnTo>
                  <a:pt x="531305" y="212453"/>
                </a:lnTo>
                <a:cubicBezTo>
                  <a:pt x="611617" y="134592"/>
                  <a:pt x="649959" y="108767"/>
                  <a:pt x="677809" y="73978"/>
                </a:cubicBezTo>
                <a:cubicBezTo>
                  <a:pt x="650141" y="36831"/>
                  <a:pt x="651412" y="51903"/>
                  <a:pt x="619934" y="6077"/>
                </a:cubicBezTo>
                <a:lnTo>
                  <a:pt x="837557" y="0"/>
                </a:lnTo>
                <a:lnTo>
                  <a:pt x="801090" y="178526"/>
                </a:lnTo>
                <a:lnTo>
                  <a:pt x="734687" y="132080"/>
                </a:lnTo>
                <a:lnTo>
                  <a:pt x="655402" y="222250"/>
                </a:lnTo>
                <a:lnTo>
                  <a:pt x="3896788" y="215707"/>
                </a:lnTo>
                <a:lnTo>
                  <a:pt x="3896788" y="30650"/>
                </a:lnTo>
                <a:lnTo>
                  <a:pt x="4266902" y="400765"/>
                </a:lnTo>
                <a:lnTo>
                  <a:pt x="3896788" y="770879"/>
                </a:lnTo>
                <a:lnTo>
                  <a:pt x="3896788" y="585822"/>
                </a:lnTo>
                <a:lnTo>
                  <a:pt x="6778" y="587727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           PULL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32437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24821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5B6BBC96-7A0E-4F32-8D34-B1EF44EA04C1}"/>
              </a:ext>
            </a:extLst>
          </p:cNvPr>
          <p:cNvSpPr/>
          <p:nvPr/>
        </p:nvSpPr>
        <p:spPr>
          <a:xfrm>
            <a:off x="4449478" y="1345754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C87D790-B216-4AE9-BC84-846AFE31A615}"/>
              </a:ext>
            </a:extLst>
          </p:cNvPr>
          <p:cNvSpPr/>
          <p:nvPr/>
        </p:nvSpPr>
        <p:spPr>
          <a:xfrm>
            <a:off x="4390188" y="1269587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get</a:t>
            </a:r>
            <a:r>
              <a:rPr lang="nb-NO" sz="3600" dirty="0"/>
              <a:t> </a:t>
            </a:r>
            <a:r>
              <a:rPr lang="nb-NO" sz="3600" u="sng" dirty="0" err="1"/>
              <a:t>your</a:t>
            </a:r>
            <a:r>
              <a:rPr lang="nb-NO" sz="3600" u="sng" dirty="0"/>
              <a:t> </a:t>
            </a:r>
            <a:r>
              <a:rPr lang="nb-NO" sz="3600" u="sng" dirty="0" err="1"/>
              <a:t>colleague’s</a:t>
            </a:r>
            <a:r>
              <a:rPr lang="nb-NO" sz="3600" dirty="0"/>
              <a:t> </a:t>
            </a:r>
            <a:r>
              <a:rPr lang="nb-NO" sz="3600" dirty="0" err="1"/>
              <a:t>change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6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185589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2965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7955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29464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189218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30013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7992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2982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171076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28199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78106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28013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b="1" dirty="0">
                <a:solidFill>
                  <a:srgbClr val="C00000"/>
                </a:solidFill>
              </a:rPr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67959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628663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614545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9BCC77-6C7A-4DE4-994F-76318E36018A}"/>
              </a:ext>
            </a:extLst>
          </p:cNvPr>
          <p:cNvSpPr txBox="1"/>
          <p:nvPr/>
        </p:nvSpPr>
        <p:spPr>
          <a:xfrm>
            <a:off x="2416393" y="4100935"/>
            <a:ext cx="5195987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PULL </a:t>
            </a:r>
            <a:r>
              <a:rPr lang="nb-NO" sz="1600" dirty="0" err="1">
                <a:solidFill>
                  <a:srgbClr val="C00000"/>
                </a:solidFill>
              </a:rPr>
              <a:t>gets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the</a:t>
            </a:r>
            <a:r>
              <a:rPr lang="nb-NO" sz="1600" dirty="0">
                <a:solidFill>
                  <a:srgbClr val="C00000"/>
                </a:solidFill>
              </a:rPr>
              <a:t> latest </a:t>
            </a:r>
            <a:r>
              <a:rPr lang="nb-NO" sz="1600" dirty="0" err="1">
                <a:solidFill>
                  <a:srgbClr val="C00000"/>
                </a:solidFill>
              </a:rPr>
              <a:t>commit</a:t>
            </a:r>
            <a:r>
              <a:rPr lang="nb-NO" sz="1600" dirty="0">
                <a:solidFill>
                  <a:srgbClr val="C00000"/>
                </a:solidFill>
              </a:rPr>
              <a:t> in </a:t>
            </a:r>
            <a:r>
              <a:rPr lang="nb-NO" sz="1600" dirty="0" err="1">
                <a:solidFill>
                  <a:srgbClr val="C00000"/>
                </a:solidFill>
              </a:rPr>
              <a:t>the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remote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repository</a:t>
            </a:r>
            <a:br>
              <a:rPr lang="nb-NO" sz="1600" dirty="0">
                <a:solidFill>
                  <a:srgbClr val="C00000"/>
                </a:solidFill>
              </a:rPr>
            </a:br>
            <a:r>
              <a:rPr lang="nb-NO" sz="1600" dirty="0">
                <a:solidFill>
                  <a:srgbClr val="C00000"/>
                </a:solidFill>
              </a:rPr>
              <a:t>PULL = FETCH first, </a:t>
            </a:r>
            <a:r>
              <a:rPr lang="nb-NO" sz="1600" dirty="0" err="1">
                <a:solidFill>
                  <a:srgbClr val="C00000"/>
                </a:solidFill>
              </a:rPr>
              <a:t>followed</a:t>
            </a:r>
            <a:r>
              <a:rPr lang="nb-NO" sz="1600" dirty="0">
                <a:solidFill>
                  <a:srgbClr val="C00000"/>
                </a:solidFill>
              </a:rPr>
              <a:t> by MERGE</a:t>
            </a:r>
            <a:br>
              <a:rPr lang="nb-NO" sz="1600" dirty="0">
                <a:solidFill>
                  <a:srgbClr val="C00000"/>
                </a:solidFill>
              </a:rPr>
            </a:br>
            <a:r>
              <a:rPr lang="nb-NO" sz="1300" dirty="0" err="1">
                <a:solidFill>
                  <a:srgbClr val="C00000"/>
                </a:solidFill>
              </a:rPr>
              <a:t>Other</a:t>
            </a:r>
            <a:r>
              <a:rPr lang="nb-NO" sz="1300" dirty="0">
                <a:solidFill>
                  <a:srgbClr val="C00000"/>
                </a:solidFill>
              </a:rPr>
              <a:t> </a:t>
            </a:r>
            <a:r>
              <a:rPr lang="nb-NO" sz="1300" dirty="0" err="1">
                <a:solidFill>
                  <a:srgbClr val="C00000"/>
                </a:solidFill>
              </a:rPr>
              <a:t>operations</a:t>
            </a:r>
            <a:r>
              <a:rPr lang="nb-NO" sz="1300" dirty="0">
                <a:solidFill>
                  <a:srgbClr val="C00000"/>
                </a:solidFill>
              </a:rPr>
              <a:t> </a:t>
            </a:r>
            <a:r>
              <a:rPr lang="nb-NO" sz="1300" dirty="0" err="1">
                <a:solidFill>
                  <a:srgbClr val="C00000"/>
                </a:solidFill>
              </a:rPr>
              <a:t>changing</a:t>
            </a:r>
            <a:r>
              <a:rPr lang="nb-NO" sz="1300" dirty="0">
                <a:solidFill>
                  <a:srgbClr val="C00000"/>
                </a:solidFill>
              </a:rPr>
              <a:t> </a:t>
            </a:r>
            <a:r>
              <a:rPr lang="nb-NO" sz="1300" dirty="0" err="1">
                <a:solidFill>
                  <a:srgbClr val="C00000"/>
                </a:solidFill>
              </a:rPr>
              <a:t>workspace</a:t>
            </a:r>
            <a:r>
              <a:rPr lang="nb-NO" sz="1300" dirty="0">
                <a:solidFill>
                  <a:srgbClr val="C00000"/>
                </a:solidFill>
              </a:rPr>
              <a:t>: REVERT, RESET, CHECKOUT….</a:t>
            </a:r>
          </a:p>
        </p:txBody>
      </p:sp>
      <p:sp>
        <p:nvSpPr>
          <p:cNvPr id="47" name="Explosion: 8 Points 7">
            <a:extLst>
              <a:ext uri="{FF2B5EF4-FFF2-40B4-BE49-F238E27FC236}">
                <a16:creationId xmlns:a16="http://schemas.microsoft.com/office/drawing/2014/main" id="{50EA7ADD-5D18-4EFE-9F31-139DA7031AAA}"/>
              </a:ext>
            </a:extLst>
          </p:cNvPr>
          <p:cNvSpPr/>
          <p:nvPr/>
        </p:nvSpPr>
        <p:spPr>
          <a:xfrm>
            <a:off x="8299768" y="2996851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CHANGE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5A1D6B-1C66-430A-A3F9-584E8783516D}"/>
              </a:ext>
            </a:extLst>
          </p:cNvPr>
          <p:cNvCxnSpPr>
            <a:cxnSpLocks/>
          </p:cNvCxnSpPr>
          <p:nvPr/>
        </p:nvCxnSpPr>
        <p:spPr>
          <a:xfrm>
            <a:off x="6127497" y="3610008"/>
            <a:ext cx="866941" cy="8682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88308C-B7A0-4119-BB1E-5D1D74CEBFDD}"/>
              </a:ext>
            </a:extLst>
          </p:cNvPr>
          <p:cNvCxnSpPr>
            <a:cxnSpLocks/>
          </p:cNvCxnSpPr>
          <p:nvPr/>
        </p:nvCxnSpPr>
        <p:spPr>
          <a:xfrm flipV="1">
            <a:off x="2634248" y="3633202"/>
            <a:ext cx="1271993" cy="9777"/>
          </a:xfrm>
          <a:prstGeom prst="straightConnector1">
            <a:avLst/>
          </a:prstGeom>
          <a:ln w="34925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841243-A4E0-431B-92D1-76BDD2C34B6B}"/>
              </a:ext>
            </a:extLst>
          </p:cNvPr>
          <p:cNvSpPr txBox="1"/>
          <p:nvPr/>
        </p:nvSpPr>
        <p:spPr>
          <a:xfrm>
            <a:off x="6250000" y="3278944"/>
            <a:ext cx="78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FETCH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757581-4A13-438C-A5E0-156C7820C7F6}"/>
              </a:ext>
            </a:extLst>
          </p:cNvPr>
          <p:cNvSpPr txBox="1"/>
          <p:nvPr/>
        </p:nvSpPr>
        <p:spPr>
          <a:xfrm>
            <a:off x="2934475" y="3315537"/>
            <a:ext cx="78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MERGE</a:t>
            </a:r>
          </a:p>
        </p:txBody>
      </p:sp>
      <p:sp>
        <p:nvSpPr>
          <p:cNvPr id="3" name="Callout: Left Arrow 2">
            <a:extLst>
              <a:ext uri="{FF2B5EF4-FFF2-40B4-BE49-F238E27FC236}">
                <a16:creationId xmlns:a16="http://schemas.microsoft.com/office/drawing/2014/main" id="{E7A8E318-F6A9-4B2B-8F56-BB4E763FE864}"/>
              </a:ext>
            </a:extLst>
          </p:cNvPr>
          <p:cNvSpPr/>
          <p:nvPr/>
        </p:nvSpPr>
        <p:spPr>
          <a:xfrm>
            <a:off x="7208782" y="4527921"/>
            <a:ext cx="1588168" cy="41822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Command</a:t>
            </a:r>
            <a:r>
              <a:rPr lang="nb-NO" dirty="0">
                <a:solidFill>
                  <a:schemeClr val="tx1"/>
                </a:solidFill>
              </a:rPr>
              <a:t>-line </a:t>
            </a:r>
            <a:r>
              <a:rPr lang="nb-NO" dirty="0" err="1">
                <a:solidFill>
                  <a:schemeClr val="tx1"/>
                </a:solidFill>
              </a:rPr>
              <a:t>Git</a:t>
            </a:r>
            <a:r>
              <a:rPr lang="nb-NO" dirty="0">
                <a:solidFill>
                  <a:schemeClr val="tx1"/>
                </a:solidFill>
              </a:rPr>
              <a:t> 😲</a:t>
            </a:r>
          </a:p>
        </p:txBody>
      </p:sp>
      <p:sp>
        <p:nvSpPr>
          <p:cNvPr id="7" name="Callout: Line with No Border 6">
            <a:extLst>
              <a:ext uri="{FF2B5EF4-FFF2-40B4-BE49-F238E27FC236}">
                <a16:creationId xmlns:a16="http://schemas.microsoft.com/office/drawing/2014/main" id="{70C116B9-6571-4B2F-9866-BB7895CF8167}"/>
              </a:ext>
            </a:extLst>
          </p:cNvPr>
          <p:cNvSpPr/>
          <p:nvPr/>
        </p:nvSpPr>
        <p:spPr>
          <a:xfrm>
            <a:off x="76200" y="3906035"/>
            <a:ext cx="2080516" cy="830997"/>
          </a:xfrm>
          <a:prstGeom prst="callout1">
            <a:avLst>
              <a:gd name="adj1" fmla="val 25078"/>
              <a:gd name="adj2" fmla="val 99813"/>
              <a:gd name="adj3" fmla="val -34832"/>
              <a:gd name="adj4" fmla="val 14268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tx1"/>
                </a:solidFill>
              </a:rPr>
              <a:t>Git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tries</a:t>
            </a:r>
            <a:r>
              <a:rPr lang="nb-NO" dirty="0">
                <a:solidFill>
                  <a:schemeClr val="tx1"/>
                </a:solidFill>
              </a:rPr>
              <a:t> to </a:t>
            </a:r>
            <a:r>
              <a:rPr lang="nb-NO" dirty="0" err="1">
                <a:solidFill>
                  <a:schemeClr val="tx1"/>
                </a:solidFill>
              </a:rPr>
              <a:t>automatically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merge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both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versions</a:t>
            </a:r>
            <a:r>
              <a:rPr lang="nb-NO" dirty="0">
                <a:solidFill>
                  <a:schemeClr val="tx1"/>
                </a:solidFill>
              </a:rPr>
              <a:t> (</a:t>
            </a:r>
            <a:r>
              <a:rPr lang="nb-NO" dirty="0" err="1">
                <a:solidFill>
                  <a:schemeClr val="tx1"/>
                </a:solidFill>
              </a:rPr>
              <a:t>if</a:t>
            </a:r>
            <a:r>
              <a:rPr lang="nb-NO" dirty="0">
                <a:solidFill>
                  <a:schemeClr val="tx1"/>
                </a:solidFill>
              </a:rPr>
              <a:t> it </a:t>
            </a:r>
            <a:r>
              <a:rPr lang="nb-NO" dirty="0" err="1">
                <a:solidFill>
                  <a:schemeClr val="tx1"/>
                </a:solidFill>
              </a:rPr>
              <a:t>fails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  <a:sym typeface="Wingdings" panose="05000000000000000000" pitchFamily="2" charset="2"/>
              </a:rPr>
              <a:t> MERGE CONFLICT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3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 animBg="1"/>
      <p:bldP spid="55" grpId="0"/>
      <p:bldP spid="5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9A2BEC-5264-42E5-B2F2-94900A66C0FA}"/>
              </a:ext>
            </a:extLst>
          </p:cNvPr>
          <p:cNvSpPr/>
          <p:nvPr/>
        </p:nvSpPr>
        <p:spPr>
          <a:xfrm>
            <a:off x="4449478" y="1345754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1822C50-94C0-415A-9AD3-2848BAB64372}"/>
              </a:ext>
            </a:extLst>
          </p:cNvPr>
          <p:cNvSpPr/>
          <p:nvPr/>
        </p:nvSpPr>
        <p:spPr>
          <a:xfrm>
            <a:off x="4390188" y="1269587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9" name="Arrow: Right 28">
            <a:extLst>
              <a:ext uri="{FF2B5EF4-FFF2-40B4-BE49-F238E27FC236}">
                <a16:creationId xmlns:a16="http://schemas.microsoft.com/office/drawing/2014/main" id="{6DCA2F68-D9CC-4335-874D-A3E8B46AC3AD}"/>
              </a:ext>
            </a:extLst>
          </p:cNvPr>
          <p:cNvSpPr/>
          <p:nvPr/>
        </p:nvSpPr>
        <p:spPr>
          <a:xfrm flipH="1">
            <a:off x="2227610" y="2807538"/>
            <a:ext cx="4797695" cy="770879"/>
          </a:xfrm>
          <a:custGeom>
            <a:avLst/>
            <a:gdLst>
              <a:gd name="connsiteX0" fmla="*/ 0 w 4785339"/>
              <a:gd name="connsiteY0" fmla="*/ 185057 h 740229"/>
              <a:gd name="connsiteX1" fmla="*/ 4415225 w 4785339"/>
              <a:gd name="connsiteY1" fmla="*/ 185057 h 740229"/>
              <a:gd name="connsiteX2" fmla="*/ 4415225 w 4785339"/>
              <a:gd name="connsiteY2" fmla="*/ 0 h 740229"/>
              <a:gd name="connsiteX3" fmla="*/ 4785339 w 4785339"/>
              <a:gd name="connsiteY3" fmla="*/ 370115 h 740229"/>
              <a:gd name="connsiteX4" fmla="*/ 4415225 w 4785339"/>
              <a:gd name="connsiteY4" fmla="*/ 740229 h 740229"/>
              <a:gd name="connsiteX5" fmla="*/ 4415225 w 4785339"/>
              <a:gd name="connsiteY5" fmla="*/ 555172 h 740229"/>
              <a:gd name="connsiteX6" fmla="*/ 0 w 4785339"/>
              <a:gd name="connsiteY6" fmla="*/ 555172 h 740229"/>
              <a:gd name="connsiteX7" fmla="*/ 0 w 4785339"/>
              <a:gd name="connsiteY7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4415225 w 4785339"/>
              <a:gd name="connsiteY2" fmla="*/ 185057 h 740229"/>
              <a:gd name="connsiteX3" fmla="*/ 4415225 w 4785339"/>
              <a:gd name="connsiteY3" fmla="*/ 0 h 740229"/>
              <a:gd name="connsiteX4" fmla="*/ 4785339 w 4785339"/>
              <a:gd name="connsiteY4" fmla="*/ 370115 h 740229"/>
              <a:gd name="connsiteX5" fmla="*/ 4415225 w 4785339"/>
              <a:gd name="connsiteY5" fmla="*/ 740229 h 740229"/>
              <a:gd name="connsiteX6" fmla="*/ 4415225 w 4785339"/>
              <a:gd name="connsiteY6" fmla="*/ 555172 h 740229"/>
              <a:gd name="connsiteX7" fmla="*/ 0 w 4785339"/>
              <a:gd name="connsiteY7" fmla="*/ 555172 h 740229"/>
              <a:gd name="connsiteX8" fmla="*/ 0 w 4785339"/>
              <a:gd name="connsiteY8" fmla="*/ 185057 h 740229"/>
              <a:gd name="connsiteX0" fmla="*/ 0 w 4785339"/>
              <a:gd name="connsiteY0" fmla="*/ 185057 h 740229"/>
              <a:gd name="connsiteX1" fmla="*/ 1024343 w 4785339"/>
              <a:gd name="connsiteY1" fmla="*/ 181803 h 740229"/>
              <a:gd name="connsiteX2" fmla="*/ 1311000 w 4785339"/>
              <a:gd name="connsiteY2" fmla="*/ 185431 h 740229"/>
              <a:gd name="connsiteX3" fmla="*/ 4415225 w 4785339"/>
              <a:gd name="connsiteY3" fmla="*/ 185057 h 740229"/>
              <a:gd name="connsiteX4" fmla="*/ 4415225 w 4785339"/>
              <a:gd name="connsiteY4" fmla="*/ 0 h 740229"/>
              <a:gd name="connsiteX5" fmla="*/ 4785339 w 4785339"/>
              <a:gd name="connsiteY5" fmla="*/ 370115 h 740229"/>
              <a:gd name="connsiteX6" fmla="*/ 4415225 w 4785339"/>
              <a:gd name="connsiteY6" fmla="*/ 740229 h 740229"/>
              <a:gd name="connsiteX7" fmla="*/ 4415225 w 4785339"/>
              <a:gd name="connsiteY7" fmla="*/ 555172 h 740229"/>
              <a:gd name="connsiteX8" fmla="*/ 0 w 4785339"/>
              <a:gd name="connsiteY8" fmla="*/ 555172 h 740229"/>
              <a:gd name="connsiteX9" fmla="*/ 0 w 4785339"/>
              <a:gd name="connsiteY9" fmla="*/ 185057 h 740229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40028 w 4785339"/>
              <a:gd name="connsiteY3" fmla="*/ 72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24343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144086 w 4785339"/>
              <a:gd name="connsiteY1" fmla="*/ 0 h 837827"/>
              <a:gd name="connsiteX2" fmla="*/ 1310999 w 4785339"/>
              <a:gd name="connsiteY2" fmla="*/ 286658 h 837827"/>
              <a:gd name="connsiteX3" fmla="*/ 4415225 w 4785339"/>
              <a:gd name="connsiteY3" fmla="*/ 282655 h 837827"/>
              <a:gd name="connsiteX4" fmla="*/ 4415225 w 4785339"/>
              <a:gd name="connsiteY4" fmla="*/ 97598 h 837827"/>
              <a:gd name="connsiteX5" fmla="*/ 4785339 w 4785339"/>
              <a:gd name="connsiteY5" fmla="*/ 467713 h 837827"/>
              <a:gd name="connsiteX6" fmla="*/ 4415225 w 4785339"/>
              <a:gd name="connsiteY6" fmla="*/ 837827 h 837827"/>
              <a:gd name="connsiteX7" fmla="*/ 4415225 w 4785339"/>
              <a:gd name="connsiteY7" fmla="*/ 652770 h 837827"/>
              <a:gd name="connsiteX8" fmla="*/ 0 w 4785339"/>
              <a:gd name="connsiteY8" fmla="*/ 652770 h 837827"/>
              <a:gd name="connsiteX9" fmla="*/ 0 w 4785339"/>
              <a:gd name="connsiteY9" fmla="*/ 282655 h 837827"/>
              <a:gd name="connsiteX0" fmla="*/ 0 w 4785339"/>
              <a:gd name="connsiteY0" fmla="*/ 282655 h 837827"/>
              <a:gd name="connsiteX1" fmla="*/ 1035228 w 4785339"/>
              <a:gd name="connsiteY1" fmla="*/ 25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086 w 4785339"/>
              <a:gd name="connsiteY2" fmla="*/ 0 h 837827"/>
              <a:gd name="connsiteX3" fmla="*/ 1310999 w 4785339"/>
              <a:gd name="connsiteY3" fmla="*/ 286658 h 837827"/>
              <a:gd name="connsiteX4" fmla="*/ 4415225 w 4785339"/>
              <a:gd name="connsiteY4" fmla="*/ 282655 h 837827"/>
              <a:gd name="connsiteX5" fmla="*/ 4415225 w 4785339"/>
              <a:gd name="connsiteY5" fmla="*/ 97598 h 837827"/>
              <a:gd name="connsiteX6" fmla="*/ 4785339 w 4785339"/>
              <a:gd name="connsiteY6" fmla="*/ 467713 h 837827"/>
              <a:gd name="connsiteX7" fmla="*/ 4415225 w 4785339"/>
              <a:gd name="connsiteY7" fmla="*/ 837827 h 837827"/>
              <a:gd name="connsiteX8" fmla="*/ 4415225 w 4785339"/>
              <a:gd name="connsiteY8" fmla="*/ 652770 h 837827"/>
              <a:gd name="connsiteX9" fmla="*/ 0 w 4785339"/>
              <a:gd name="connsiteY9" fmla="*/ 652770 h 837827"/>
              <a:gd name="connsiteX10" fmla="*/ 0 w 4785339"/>
              <a:gd name="connsiteY10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310999 w 4785339"/>
              <a:gd name="connsiteY4" fmla="*/ 286658 h 837827"/>
              <a:gd name="connsiteX5" fmla="*/ 4415225 w 4785339"/>
              <a:gd name="connsiteY5" fmla="*/ 282655 h 837827"/>
              <a:gd name="connsiteX6" fmla="*/ 4415225 w 4785339"/>
              <a:gd name="connsiteY6" fmla="*/ 97598 h 837827"/>
              <a:gd name="connsiteX7" fmla="*/ 4785339 w 4785339"/>
              <a:gd name="connsiteY7" fmla="*/ 467713 h 837827"/>
              <a:gd name="connsiteX8" fmla="*/ 4415225 w 4785339"/>
              <a:gd name="connsiteY8" fmla="*/ 837827 h 837827"/>
              <a:gd name="connsiteX9" fmla="*/ 4415225 w 4785339"/>
              <a:gd name="connsiteY9" fmla="*/ 652770 h 837827"/>
              <a:gd name="connsiteX10" fmla="*/ 0 w 4785339"/>
              <a:gd name="connsiteY10" fmla="*/ 652770 h 837827"/>
              <a:gd name="connsiteX11" fmla="*/ 0 w 4785339"/>
              <a:gd name="connsiteY11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310999 w 4785339"/>
              <a:gd name="connsiteY5" fmla="*/ 286658 h 837827"/>
              <a:gd name="connsiteX6" fmla="*/ 4415225 w 4785339"/>
              <a:gd name="connsiteY6" fmla="*/ 282655 h 837827"/>
              <a:gd name="connsiteX7" fmla="*/ 4415225 w 4785339"/>
              <a:gd name="connsiteY7" fmla="*/ 97598 h 837827"/>
              <a:gd name="connsiteX8" fmla="*/ 4785339 w 4785339"/>
              <a:gd name="connsiteY8" fmla="*/ 467713 h 837827"/>
              <a:gd name="connsiteX9" fmla="*/ 4415225 w 4785339"/>
              <a:gd name="connsiteY9" fmla="*/ 837827 h 837827"/>
              <a:gd name="connsiteX10" fmla="*/ 4415225 w 4785339"/>
              <a:gd name="connsiteY10" fmla="*/ 652770 h 837827"/>
              <a:gd name="connsiteX11" fmla="*/ 0 w 4785339"/>
              <a:gd name="connsiteY11" fmla="*/ 652770 h 837827"/>
              <a:gd name="connsiteX12" fmla="*/ 0 w 4785339"/>
              <a:gd name="connsiteY12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216657 w 4785339"/>
              <a:gd name="connsiteY4" fmla="*/ 94344 h 837827"/>
              <a:gd name="connsiteX5" fmla="*/ 1265824 w 4785339"/>
              <a:gd name="connsiteY5" fmla="*/ 196488 h 837827"/>
              <a:gd name="connsiteX6" fmla="*/ 1310999 w 4785339"/>
              <a:gd name="connsiteY6" fmla="*/ 286658 h 837827"/>
              <a:gd name="connsiteX7" fmla="*/ 4415225 w 4785339"/>
              <a:gd name="connsiteY7" fmla="*/ 282655 h 837827"/>
              <a:gd name="connsiteX8" fmla="*/ 4415225 w 4785339"/>
              <a:gd name="connsiteY8" fmla="*/ 97598 h 837827"/>
              <a:gd name="connsiteX9" fmla="*/ 4785339 w 4785339"/>
              <a:gd name="connsiteY9" fmla="*/ 467713 h 837827"/>
              <a:gd name="connsiteX10" fmla="*/ 4415225 w 4785339"/>
              <a:gd name="connsiteY10" fmla="*/ 837827 h 837827"/>
              <a:gd name="connsiteX11" fmla="*/ 4415225 w 4785339"/>
              <a:gd name="connsiteY11" fmla="*/ 652770 h 837827"/>
              <a:gd name="connsiteX12" fmla="*/ 0 w 4785339"/>
              <a:gd name="connsiteY12" fmla="*/ 652770 h 837827"/>
              <a:gd name="connsiteX13" fmla="*/ 0 w 4785339"/>
              <a:gd name="connsiteY13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04171 w 4785339"/>
              <a:gd name="connsiteY2" fmla="*/ 10885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82655 h 837827"/>
              <a:gd name="connsiteX1" fmla="*/ 1049742 w 4785339"/>
              <a:gd name="connsiteY1" fmla="*/ 279401 h 837827"/>
              <a:gd name="connsiteX2" fmla="*/ 1144811 w 4785339"/>
              <a:gd name="connsiteY2" fmla="*/ 143148 h 837827"/>
              <a:gd name="connsiteX3" fmla="*/ 1144086 w 4785339"/>
              <a:gd name="connsiteY3" fmla="*/ 0 h 837827"/>
              <a:gd name="connsiteX4" fmla="*/ 1194704 w 4785339"/>
              <a:gd name="connsiteY4" fmla="*/ 60598 h 837827"/>
              <a:gd name="connsiteX5" fmla="*/ 1216657 w 4785339"/>
              <a:gd name="connsiteY5" fmla="*/ 94344 h 837827"/>
              <a:gd name="connsiteX6" fmla="*/ 1265824 w 4785339"/>
              <a:gd name="connsiteY6" fmla="*/ 196488 h 837827"/>
              <a:gd name="connsiteX7" fmla="*/ 1310999 w 4785339"/>
              <a:gd name="connsiteY7" fmla="*/ 286658 h 837827"/>
              <a:gd name="connsiteX8" fmla="*/ 4415225 w 4785339"/>
              <a:gd name="connsiteY8" fmla="*/ 282655 h 837827"/>
              <a:gd name="connsiteX9" fmla="*/ 4415225 w 4785339"/>
              <a:gd name="connsiteY9" fmla="*/ 97598 h 837827"/>
              <a:gd name="connsiteX10" fmla="*/ 4785339 w 4785339"/>
              <a:gd name="connsiteY10" fmla="*/ 467713 h 837827"/>
              <a:gd name="connsiteX11" fmla="*/ 4415225 w 4785339"/>
              <a:gd name="connsiteY11" fmla="*/ 837827 h 837827"/>
              <a:gd name="connsiteX12" fmla="*/ 4415225 w 4785339"/>
              <a:gd name="connsiteY12" fmla="*/ 652770 h 837827"/>
              <a:gd name="connsiteX13" fmla="*/ 0 w 4785339"/>
              <a:gd name="connsiteY13" fmla="*/ 652770 h 837827"/>
              <a:gd name="connsiteX14" fmla="*/ 0 w 4785339"/>
              <a:gd name="connsiteY14" fmla="*/ 282655 h 837827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194704 w 4785339"/>
              <a:gd name="connsiteY4" fmla="*/ 9798 h 787027"/>
              <a:gd name="connsiteX5" fmla="*/ 1216657 w 4785339"/>
              <a:gd name="connsiteY5" fmla="*/ 43544 h 787027"/>
              <a:gd name="connsiteX6" fmla="*/ 1265824 w 4785339"/>
              <a:gd name="connsiteY6" fmla="*/ 145688 h 787027"/>
              <a:gd name="connsiteX7" fmla="*/ 1310999 w 4785339"/>
              <a:gd name="connsiteY7" fmla="*/ 23585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16657 w 4785339"/>
              <a:gd name="connsiteY5" fmla="*/ 7565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65824 w 4785339"/>
              <a:gd name="connsiteY6" fmla="*/ 1778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290317 w 4785339"/>
              <a:gd name="connsiteY5" fmla="*/ 11248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6614 w 4785339"/>
              <a:gd name="connsiteY6" fmla="*/ 1651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310999 w 4785339"/>
              <a:gd name="connsiteY7" fmla="*/ 26797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3177 w 4785339"/>
              <a:gd name="connsiteY5" fmla="*/ 18360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63967 h 819139"/>
              <a:gd name="connsiteX1" fmla="*/ 1049742 w 4785339"/>
              <a:gd name="connsiteY1" fmla="*/ 260713 h 819139"/>
              <a:gd name="connsiteX2" fmla="*/ 1144811 w 4785339"/>
              <a:gd name="connsiteY2" fmla="*/ 124460 h 819139"/>
              <a:gd name="connsiteX3" fmla="*/ 1089476 w 4785339"/>
              <a:gd name="connsiteY3" fmla="*/ 32112 h 819139"/>
              <a:gd name="connsiteX4" fmla="*/ 1302654 w 4785339"/>
              <a:gd name="connsiteY4" fmla="*/ 0 h 819139"/>
              <a:gd name="connsiteX5" fmla="*/ 1319527 w 4785339"/>
              <a:gd name="connsiteY5" fmla="*/ 226786 h 819139"/>
              <a:gd name="connsiteX6" fmla="*/ 1235344 w 4785339"/>
              <a:gd name="connsiteY6" fmla="*/ 152400 h 819139"/>
              <a:gd name="connsiteX7" fmla="*/ 1173839 w 4785339"/>
              <a:gd name="connsiteY7" fmla="*/ 270510 h 819139"/>
              <a:gd name="connsiteX8" fmla="*/ 4415225 w 4785339"/>
              <a:gd name="connsiteY8" fmla="*/ 263967 h 819139"/>
              <a:gd name="connsiteX9" fmla="*/ 4415225 w 4785339"/>
              <a:gd name="connsiteY9" fmla="*/ 78910 h 819139"/>
              <a:gd name="connsiteX10" fmla="*/ 4785339 w 4785339"/>
              <a:gd name="connsiteY10" fmla="*/ 449025 h 819139"/>
              <a:gd name="connsiteX11" fmla="*/ 4415225 w 4785339"/>
              <a:gd name="connsiteY11" fmla="*/ 819139 h 819139"/>
              <a:gd name="connsiteX12" fmla="*/ 4415225 w 4785339"/>
              <a:gd name="connsiteY12" fmla="*/ 634082 h 819139"/>
              <a:gd name="connsiteX13" fmla="*/ 0 w 4785339"/>
              <a:gd name="connsiteY13" fmla="*/ 634082 h 819139"/>
              <a:gd name="connsiteX14" fmla="*/ 0 w 4785339"/>
              <a:gd name="connsiteY14" fmla="*/ 263967 h 819139"/>
              <a:gd name="connsiteX0" fmla="*/ 0 w 4785339"/>
              <a:gd name="connsiteY0" fmla="*/ 231855 h 787027"/>
              <a:gd name="connsiteX1" fmla="*/ 1049742 w 4785339"/>
              <a:gd name="connsiteY1" fmla="*/ 228601 h 787027"/>
              <a:gd name="connsiteX2" fmla="*/ 1144811 w 4785339"/>
              <a:gd name="connsiteY2" fmla="*/ 92348 h 787027"/>
              <a:gd name="connsiteX3" fmla="*/ 1089476 w 4785339"/>
              <a:gd name="connsiteY3" fmla="*/ 0 h 787027"/>
              <a:gd name="connsiteX4" fmla="*/ 1355994 w 4785339"/>
              <a:gd name="connsiteY4" fmla="*/ 16148 h 787027"/>
              <a:gd name="connsiteX5" fmla="*/ 1319527 w 4785339"/>
              <a:gd name="connsiteY5" fmla="*/ 194674 h 787027"/>
              <a:gd name="connsiteX6" fmla="*/ 1235344 w 4785339"/>
              <a:gd name="connsiteY6" fmla="*/ 120288 h 787027"/>
              <a:gd name="connsiteX7" fmla="*/ 1173839 w 4785339"/>
              <a:gd name="connsiteY7" fmla="*/ 238398 h 787027"/>
              <a:gd name="connsiteX8" fmla="*/ 4415225 w 4785339"/>
              <a:gd name="connsiteY8" fmla="*/ 231855 h 787027"/>
              <a:gd name="connsiteX9" fmla="*/ 4415225 w 4785339"/>
              <a:gd name="connsiteY9" fmla="*/ 46798 h 787027"/>
              <a:gd name="connsiteX10" fmla="*/ 4785339 w 4785339"/>
              <a:gd name="connsiteY10" fmla="*/ 416913 h 787027"/>
              <a:gd name="connsiteX11" fmla="*/ 4415225 w 4785339"/>
              <a:gd name="connsiteY11" fmla="*/ 787027 h 787027"/>
              <a:gd name="connsiteX12" fmla="*/ 4415225 w 4785339"/>
              <a:gd name="connsiteY12" fmla="*/ 601970 h 787027"/>
              <a:gd name="connsiteX13" fmla="*/ 0 w 4785339"/>
              <a:gd name="connsiteY13" fmla="*/ 601970 h 787027"/>
              <a:gd name="connsiteX14" fmla="*/ 0 w 4785339"/>
              <a:gd name="connsiteY14" fmla="*/ 231855 h 78702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35344 w 4785339"/>
              <a:gd name="connsiteY6" fmla="*/ 11901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44811 w 4785339"/>
              <a:gd name="connsiteY2" fmla="*/ 9107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90531 w 4785339"/>
              <a:gd name="connsiteY2" fmla="*/ 11012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30585 h 785757"/>
              <a:gd name="connsiteX1" fmla="*/ 1049742 w 4785339"/>
              <a:gd name="connsiteY1" fmla="*/ 227331 h 785757"/>
              <a:gd name="connsiteX2" fmla="*/ 1179101 w 4785339"/>
              <a:gd name="connsiteY2" fmla="*/ 93618 h 785757"/>
              <a:gd name="connsiteX3" fmla="*/ 1132656 w 4785339"/>
              <a:gd name="connsiteY3" fmla="*/ 0 h 785757"/>
              <a:gd name="connsiteX4" fmla="*/ 1355994 w 4785339"/>
              <a:gd name="connsiteY4" fmla="*/ 14878 h 785757"/>
              <a:gd name="connsiteX5" fmla="*/ 1319527 w 4785339"/>
              <a:gd name="connsiteY5" fmla="*/ 193404 h 785757"/>
              <a:gd name="connsiteX6" fmla="*/ 1253124 w 4785339"/>
              <a:gd name="connsiteY6" fmla="*/ 146958 h 785757"/>
              <a:gd name="connsiteX7" fmla="*/ 1173839 w 4785339"/>
              <a:gd name="connsiteY7" fmla="*/ 237128 h 785757"/>
              <a:gd name="connsiteX8" fmla="*/ 4415225 w 4785339"/>
              <a:gd name="connsiteY8" fmla="*/ 230585 h 785757"/>
              <a:gd name="connsiteX9" fmla="*/ 4415225 w 4785339"/>
              <a:gd name="connsiteY9" fmla="*/ 45528 h 785757"/>
              <a:gd name="connsiteX10" fmla="*/ 4785339 w 4785339"/>
              <a:gd name="connsiteY10" fmla="*/ 415643 h 785757"/>
              <a:gd name="connsiteX11" fmla="*/ 4415225 w 4785339"/>
              <a:gd name="connsiteY11" fmla="*/ 785757 h 785757"/>
              <a:gd name="connsiteX12" fmla="*/ 4415225 w 4785339"/>
              <a:gd name="connsiteY12" fmla="*/ 600700 h 785757"/>
              <a:gd name="connsiteX13" fmla="*/ 0 w 4785339"/>
              <a:gd name="connsiteY13" fmla="*/ 600700 h 785757"/>
              <a:gd name="connsiteX14" fmla="*/ 0 w 4785339"/>
              <a:gd name="connsiteY14" fmla="*/ 230585 h 785757"/>
              <a:gd name="connsiteX0" fmla="*/ 0 w 4785339"/>
              <a:gd name="connsiteY0" fmla="*/ 221060 h 776232"/>
              <a:gd name="connsiteX1" fmla="*/ 1049742 w 4785339"/>
              <a:gd name="connsiteY1" fmla="*/ 217806 h 776232"/>
              <a:gd name="connsiteX2" fmla="*/ 1179101 w 4785339"/>
              <a:gd name="connsiteY2" fmla="*/ 84093 h 776232"/>
              <a:gd name="connsiteX3" fmla="*/ 1104081 w 4785339"/>
              <a:gd name="connsiteY3" fmla="*/ 0 h 776232"/>
              <a:gd name="connsiteX4" fmla="*/ 1355994 w 4785339"/>
              <a:gd name="connsiteY4" fmla="*/ 5353 h 776232"/>
              <a:gd name="connsiteX5" fmla="*/ 1319527 w 4785339"/>
              <a:gd name="connsiteY5" fmla="*/ 183879 h 776232"/>
              <a:gd name="connsiteX6" fmla="*/ 1253124 w 4785339"/>
              <a:gd name="connsiteY6" fmla="*/ 137433 h 776232"/>
              <a:gd name="connsiteX7" fmla="*/ 1173839 w 4785339"/>
              <a:gd name="connsiteY7" fmla="*/ 227603 h 776232"/>
              <a:gd name="connsiteX8" fmla="*/ 4415225 w 4785339"/>
              <a:gd name="connsiteY8" fmla="*/ 221060 h 776232"/>
              <a:gd name="connsiteX9" fmla="*/ 4415225 w 4785339"/>
              <a:gd name="connsiteY9" fmla="*/ 36003 h 776232"/>
              <a:gd name="connsiteX10" fmla="*/ 4785339 w 4785339"/>
              <a:gd name="connsiteY10" fmla="*/ 406118 h 776232"/>
              <a:gd name="connsiteX11" fmla="*/ 4415225 w 4785339"/>
              <a:gd name="connsiteY11" fmla="*/ 776232 h 776232"/>
              <a:gd name="connsiteX12" fmla="*/ 4415225 w 4785339"/>
              <a:gd name="connsiteY12" fmla="*/ 591175 h 776232"/>
              <a:gd name="connsiteX13" fmla="*/ 0 w 4785339"/>
              <a:gd name="connsiteY13" fmla="*/ 591175 h 776232"/>
              <a:gd name="connsiteX14" fmla="*/ 0 w 4785339"/>
              <a:gd name="connsiteY14" fmla="*/ 221060 h 776232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79101 w 4785339"/>
              <a:gd name="connsiteY2" fmla="*/ 78740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0 w 4785339"/>
              <a:gd name="connsiteY13" fmla="*/ 585822 h 770879"/>
              <a:gd name="connsiteX14" fmla="*/ 0 w 4785339"/>
              <a:gd name="connsiteY14" fmla="*/ 215707 h 770879"/>
              <a:gd name="connsiteX0" fmla="*/ 0 w 4785339"/>
              <a:gd name="connsiteY0" fmla="*/ 215707 h 770879"/>
              <a:gd name="connsiteX1" fmla="*/ 1049742 w 4785339"/>
              <a:gd name="connsiteY1" fmla="*/ 212453 h 770879"/>
              <a:gd name="connsiteX2" fmla="*/ 1196246 w 4785339"/>
              <a:gd name="connsiteY2" fmla="*/ 73978 h 770879"/>
              <a:gd name="connsiteX3" fmla="*/ 1138371 w 4785339"/>
              <a:gd name="connsiteY3" fmla="*/ 6077 h 770879"/>
              <a:gd name="connsiteX4" fmla="*/ 1355994 w 4785339"/>
              <a:gd name="connsiteY4" fmla="*/ 0 h 770879"/>
              <a:gd name="connsiteX5" fmla="*/ 1319527 w 4785339"/>
              <a:gd name="connsiteY5" fmla="*/ 178526 h 770879"/>
              <a:gd name="connsiteX6" fmla="*/ 1253124 w 4785339"/>
              <a:gd name="connsiteY6" fmla="*/ 132080 h 770879"/>
              <a:gd name="connsiteX7" fmla="*/ 1173839 w 4785339"/>
              <a:gd name="connsiteY7" fmla="*/ 222250 h 770879"/>
              <a:gd name="connsiteX8" fmla="*/ 4415225 w 4785339"/>
              <a:gd name="connsiteY8" fmla="*/ 215707 h 770879"/>
              <a:gd name="connsiteX9" fmla="*/ 4415225 w 4785339"/>
              <a:gd name="connsiteY9" fmla="*/ 30650 h 770879"/>
              <a:gd name="connsiteX10" fmla="*/ 4785339 w 4785339"/>
              <a:gd name="connsiteY10" fmla="*/ 400765 h 770879"/>
              <a:gd name="connsiteX11" fmla="*/ 4415225 w 4785339"/>
              <a:gd name="connsiteY11" fmla="*/ 770879 h 770879"/>
              <a:gd name="connsiteX12" fmla="*/ 4415225 w 4785339"/>
              <a:gd name="connsiteY12" fmla="*/ 585822 h 770879"/>
              <a:gd name="connsiteX13" fmla="*/ 525215 w 4785339"/>
              <a:gd name="connsiteY13" fmla="*/ 587727 h 770879"/>
              <a:gd name="connsiteX14" fmla="*/ 0 w 4785339"/>
              <a:gd name="connsiteY14" fmla="*/ 215707 h 770879"/>
              <a:gd name="connsiteX0" fmla="*/ 0 w 4270290"/>
              <a:gd name="connsiteY0" fmla="*/ 229042 h 770879"/>
              <a:gd name="connsiteX1" fmla="*/ 534693 w 4270290"/>
              <a:gd name="connsiteY1" fmla="*/ 212453 h 770879"/>
              <a:gd name="connsiteX2" fmla="*/ 681197 w 4270290"/>
              <a:gd name="connsiteY2" fmla="*/ 73978 h 770879"/>
              <a:gd name="connsiteX3" fmla="*/ 623322 w 4270290"/>
              <a:gd name="connsiteY3" fmla="*/ 6077 h 770879"/>
              <a:gd name="connsiteX4" fmla="*/ 840945 w 4270290"/>
              <a:gd name="connsiteY4" fmla="*/ 0 h 770879"/>
              <a:gd name="connsiteX5" fmla="*/ 804478 w 4270290"/>
              <a:gd name="connsiteY5" fmla="*/ 178526 h 770879"/>
              <a:gd name="connsiteX6" fmla="*/ 738075 w 4270290"/>
              <a:gd name="connsiteY6" fmla="*/ 132080 h 770879"/>
              <a:gd name="connsiteX7" fmla="*/ 658790 w 4270290"/>
              <a:gd name="connsiteY7" fmla="*/ 222250 h 770879"/>
              <a:gd name="connsiteX8" fmla="*/ 3900176 w 4270290"/>
              <a:gd name="connsiteY8" fmla="*/ 215707 h 770879"/>
              <a:gd name="connsiteX9" fmla="*/ 3900176 w 4270290"/>
              <a:gd name="connsiteY9" fmla="*/ 30650 h 770879"/>
              <a:gd name="connsiteX10" fmla="*/ 4270290 w 4270290"/>
              <a:gd name="connsiteY10" fmla="*/ 400765 h 770879"/>
              <a:gd name="connsiteX11" fmla="*/ 3900176 w 4270290"/>
              <a:gd name="connsiteY11" fmla="*/ 770879 h 770879"/>
              <a:gd name="connsiteX12" fmla="*/ 3900176 w 4270290"/>
              <a:gd name="connsiteY12" fmla="*/ 585822 h 770879"/>
              <a:gd name="connsiteX13" fmla="*/ 10166 w 4270290"/>
              <a:gd name="connsiteY13" fmla="*/ 587727 h 770879"/>
              <a:gd name="connsiteX14" fmla="*/ 0 w 4270290"/>
              <a:gd name="connsiteY14" fmla="*/ 229042 h 770879"/>
              <a:gd name="connsiteX0" fmla="*/ 0 w 4266902"/>
              <a:gd name="connsiteY0" fmla="*/ 215707 h 770879"/>
              <a:gd name="connsiteX1" fmla="*/ 531305 w 4266902"/>
              <a:gd name="connsiteY1" fmla="*/ 212453 h 770879"/>
              <a:gd name="connsiteX2" fmla="*/ 677809 w 4266902"/>
              <a:gd name="connsiteY2" fmla="*/ 73978 h 770879"/>
              <a:gd name="connsiteX3" fmla="*/ 619934 w 4266902"/>
              <a:gd name="connsiteY3" fmla="*/ 6077 h 770879"/>
              <a:gd name="connsiteX4" fmla="*/ 837557 w 4266902"/>
              <a:gd name="connsiteY4" fmla="*/ 0 h 770879"/>
              <a:gd name="connsiteX5" fmla="*/ 801090 w 4266902"/>
              <a:gd name="connsiteY5" fmla="*/ 178526 h 770879"/>
              <a:gd name="connsiteX6" fmla="*/ 734687 w 4266902"/>
              <a:gd name="connsiteY6" fmla="*/ 132080 h 770879"/>
              <a:gd name="connsiteX7" fmla="*/ 655402 w 4266902"/>
              <a:gd name="connsiteY7" fmla="*/ 222250 h 770879"/>
              <a:gd name="connsiteX8" fmla="*/ 3896788 w 4266902"/>
              <a:gd name="connsiteY8" fmla="*/ 215707 h 770879"/>
              <a:gd name="connsiteX9" fmla="*/ 3896788 w 4266902"/>
              <a:gd name="connsiteY9" fmla="*/ 30650 h 770879"/>
              <a:gd name="connsiteX10" fmla="*/ 4266902 w 4266902"/>
              <a:gd name="connsiteY10" fmla="*/ 400765 h 770879"/>
              <a:gd name="connsiteX11" fmla="*/ 3896788 w 4266902"/>
              <a:gd name="connsiteY11" fmla="*/ 770879 h 770879"/>
              <a:gd name="connsiteX12" fmla="*/ 3896788 w 4266902"/>
              <a:gd name="connsiteY12" fmla="*/ 585822 h 770879"/>
              <a:gd name="connsiteX13" fmla="*/ 6778 w 4266902"/>
              <a:gd name="connsiteY13" fmla="*/ 587727 h 770879"/>
              <a:gd name="connsiteX14" fmla="*/ 0 w 4266902"/>
              <a:gd name="connsiteY14" fmla="*/ 215707 h 770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66902" h="770879">
                <a:moveTo>
                  <a:pt x="0" y="215707"/>
                </a:moveTo>
                <a:lnTo>
                  <a:pt x="531305" y="212453"/>
                </a:lnTo>
                <a:cubicBezTo>
                  <a:pt x="611617" y="134592"/>
                  <a:pt x="649959" y="108767"/>
                  <a:pt x="677809" y="73978"/>
                </a:cubicBezTo>
                <a:cubicBezTo>
                  <a:pt x="650141" y="36831"/>
                  <a:pt x="651412" y="51903"/>
                  <a:pt x="619934" y="6077"/>
                </a:cubicBezTo>
                <a:lnTo>
                  <a:pt x="837557" y="0"/>
                </a:lnTo>
                <a:lnTo>
                  <a:pt x="801090" y="178526"/>
                </a:lnTo>
                <a:lnTo>
                  <a:pt x="734687" y="132080"/>
                </a:lnTo>
                <a:lnTo>
                  <a:pt x="655402" y="222250"/>
                </a:lnTo>
                <a:lnTo>
                  <a:pt x="3896788" y="215707"/>
                </a:lnTo>
                <a:lnTo>
                  <a:pt x="3896788" y="30650"/>
                </a:lnTo>
                <a:lnTo>
                  <a:pt x="4266902" y="400765"/>
                </a:lnTo>
                <a:lnTo>
                  <a:pt x="3896788" y="770879"/>
                </a:lnTo>
                <a:lnTo>
                  <a:pt x="3896788" y="585822"/>
                </a:lnTo>
                <a:lnTo>
                  <a:pt x="6778" y="587727"/>
                </a:lnTo>
                <a:lnTo>
                  <a:pt x="0" y="215707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dirty="0">
                <a:solidFill>
                  <a:srgbClr val="C00000"/>
                </a:solidFill>
              </a:rPr>
              <a:t>                   CLONE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ABE2F780-7A14-410F-A274-894678040AF8}"/>
              </a:ext>
            </a:extLst>
          </p:cNvPr>
          <p:cNvSpPr/>
          <p:nvPr/>
        </p:nvSpPr>
        <p:spPr>
          <a:xfrm>
            <a:off x="7256843" y="1324378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339D6B3-7C6B-4BB3-99C6-2A52F9F618C3}"/>
              </a:ext>
            </a:extLst>
          </p:cNvPr>
          <p:cNvSpPr/>
          <p:nvPr/>
        </p:nvSpPr>
        <p:spPr>
          <a:xfrm>
            <a:off x="7197553" y="1248211"/>
            <a:ext cx="1610627" cy="26578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b-NO" sz="180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get</a:t>
            </a:r>
            <a:r>
              <a:rPr lang="nb-NO" sz="3600" dirty="0"/>
              <a:t> an </a:t>
            </a:r>
            <a:r>
              <a:rPr lang="nb-NO" sz="3600" dirty="0" err="1"/>
              <a:t>entire</a:t>
            </a:r>
            <a:r>
              <a:rPr lang="nb-NO" sz="3600" dirty="0"/>
              <a:t> </a:t>
            </a:r>
            <a:r>
              <a:rPr lang="nb-NO" sz="3600" dirty="0" err="1"/>
              <a:t>project</a:t>
            </a:r>
            <a:r>
              <a:rPr lang="nb-NO" sz="3600" dirty="0"/>
              <a:t>/folder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7</a:t>
            </a:fld>
            <a:endParaRPr lang="nn-NO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DDDBD47-E0B9-45E2-8927-7EA8C4B8BC0A}"/>
              </a:ext>
            </a:extLst>
          </p:cNvPr>
          <p:cNvSpPr/>
          <p:nvPr/>
        </p:nvSpPr>
        <p:spPr>
          <a:xfrm>
            <a:off x="546089" y="1185589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/>
              <a:t>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D3B71-FAB4-4939-8F8B-B38A06B2A125}"/>
              </a:ext>
            </a:extLst>
          </p:cNvPr>
          <p:cNvSpPr txBox="1"/>
          <p:nvPr/>
        </p:nvSpPr>
        <p:spPr>
          <a:xfrm>
            <a:off x="741558" y="22965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83459-A6DB-4176-B3B0-58FE90638168}"/>
              </a:ext>
            </a:extLst>
          </p:cNvPr>
          <p:cNvSpPr txBox="1"/>
          <p:nvPr/>
        </p:nvSpPr>
        <p:spPr>
          <a:xfrm>
            <a:off x="741558" y="27955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FBE4-FCA1-475E-ADAA-A4C1B41203BF}"/>
              </a:ext>
            </a:extLst>
          </p:cNvPr>
          <p:cNvSpPr txBox="1"/>
          <p:nvPr/>
        </p:nvSpPr>
        <p:spPr>
          <a:xfrm>
            <a:off x="741558" y="329464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4EFE67C-C7B2-4424-BAA5-EFCEC306A10C}"/>
              </a:ext>
            </a:extLst>
          </p:cNvPr>
          <p:cNvSpPr/>
          <p:nvPr/>
        </p:nvSpPr>
        <p:spPr>
          <a:xfrm>
            <a:off x="4309643" y="1189218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Hidden</a:t>
            </a:r>
            <a:r>
              <a:rPr lang="nb-NO" sz="1800" dirty="0"/>
              <a:t> folder </a:t>
            </a:r>
            <a:r>
              <a:rPr lang="nb-NO" sz="1800" dirty="0" err="1"/>
              <a:t>on</a:t>
            </a:r>
            <a:r>
              <a:rPr lang="nb-NO" sz="1800" dirty="0"/>
              <a:t> </a:t>
            </a:r>
            <a:r>
              <a:rPr lang="nb-NO" sz="1800" dirty="0" err="1"/>
              <a:t>your</a:t>
            </a:r>
            <a:r>
              <a:rPr lang="nb-NO" sz="1800" dirty="0"/>
              <a:t>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C431-D4C0-461E-A505-422C8EC05F65}"/>
              </a:ext>
            </a:extLst>
          </p:cNvPr>
          <p:cNvSpPr txBox="1"/>
          <p:nvPr/>
        </p:nvSpPr>
        <p:spPr>
          <a:xfrm>
            <a:off x="4477999" y="230013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016F3-DE4F-43DC-A7BD-2A041C7F6431}"/>
              </a:ext>
            </a:extLst>
          </p:cNvPr>
          <p:cNvSpPr txBox="1"/>
          <p:nvPr/>
        </p:nvSpPr>
        <p:spPr>
          <a:xfrm>
            <a:off x="4477999" y="279920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988F3-2AD4-4C13-9326-11F5E7C6AA0D}"/>
              </a:ext>
            </a:extLst>
          </p:cNvPr>
          <p:cNvSpPr txBox="1"/>
          <p:nvPr/>
        </p:nvSpPr>
        <p:spPr>
          <a:xfrm>
            <a:off x="4477999" y="3298278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E4B1806-A304-4F0A-A576-C22EB7131A77}"/>
              </a:ext>
            </a:extLst>
          </p:cNvPr>
          <p:cNvSpPr/>
          <p:nvPr/>
        </p:nvSpPr>
        <p:spPr>
          <a:xfrm>
            <a:off x="7107071" y="1171076"/>
            <a:ext cx="1610627" cy="26316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sz="1800" dirty="0" err="1"/>
              <a:t>Github</a:t>
            </a:r>
            <a:endParaRPr lang="nb-NO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B5A3B-0C1D-471E-90FA-ECDA0E931605}"/>
              </a:ext>
            </a:extLst>
          </p:cNvPr>
          <p:cNvSpPr txBox="1"/>
          <p:nvPr/>
        </p:nvSpPr>
        <p:spPr>
          <a:xfrm>
            <a:off x="7275427" y="228199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6D28D-F29D-4848-A360-E9C09B1DC498}"/>
              </a:ext>
            </a:extLst>
          </p:cNvPr>
          <p:cNvSpPr txBox="1"/>
          <p:nvPr/>
        </p:nvSpPr>
        <p:spPr>
          <a:xfrm>
            <a:off x="7275427" y="278106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C7B192-5441-41C2-BB47-C9E431893334}"/>
              </a:ext>
            </a:extLst>
          </p:cNvPr>
          <p:cNvSpPr txBox="1"/>
          <p:nvPr/>
        </p:nvSpPr>
        <p:spPr>
          <a:xfrm>
            <a:off x="7275427" y="3280136"/>
            <a:ext cx="12663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nb-NO" sz="1600" dirty="0"/>
              <a:t>Script 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A2B778-FC2C-4C07-BBAB-0D9D4BF8CFB4}"/>
              </a:ext>
            </a:extLst>
          </p:cNvPr>
          <p:cNvSpPr/>
          <p:nvPr/>
        </p:nvSpPr>
        <p:spPr>
          <a:xfrm>
            <a:off x="552872" y="679598"/>
            <a:ext cx="1643742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00815-676F-4BC6-AB05-6FA5317948DA}"/>
              </a:ext>
            </a:extLst>
          </p:cNvPr>
          <p:cNvSpPr/>
          <p:nvPr/>
        </p:nvSpPr>
        <p:spPr>
          <a:xfrm>
            <a:off x="4194075" y="628663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LOCAL REPOSITORY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4A42E-4743-4FA0-8548-980795D5556D}"/>
              </a:ext>
            </a:extLst>
          </p:cNvPr>
          <p:cNvSpPr/>
          <p:nvPr/>
        </p:nvSpPr>
        <p:spPr>
          <a:xfrm>
            <a:off x="7043797" y="614545"/>
            <a:ext cx="1834217" cy="5800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REPOSITORY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689B1A-6719-4690-BFDC-046DEE437A51}"/>
              </a:ext>
            </a:extLst>
          </p:cNvPr>
          <p:cNvSpPr txBox="1"/>
          <p:nvPr/>
        </p:nvSpPr>
        <p:spPr>
          <a:xfrm>
            <a:off x="476687" y="3889461"/>
            <a:ext cx="16106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err="1">
                <a:solidFill>
                  <a:srgbClr val="C00000"/>
                </a:solidFill>
              </a:rPr>
              <a:t>Creates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new</a:t>
            </a:r>
            <a:r>
              <a:rPr lang="nb-NO" dirty="0">
                <a:solidFill>
                  <a:srgbClr val="C00000"/>
                </a:solidFill>
              </a:rPr>
              <a:t> folder from </a:t>
            </a:r>
            <a:r>
              <a:rPr lang="nb-NO" dirty="0" err="1">
                <a:solidFill>
                  <a:srgbClr val="C00000"/>
                </a:solidFill>
              </a:rPr>
              <a:t>scratch</a:t>
            </a:r>
            <a:r>
              <a:rPr lang="nb-NO" dirty="0">
                <a:solidFill>
                  <a:srgbClr val="C00000"/>
                </a:solidFill>
              </a:rPr>
              <a:t>, </a:t>
            </a:r>
            <a:r>
              <a:rPr lang="nb-NO" dirty="0" err="1">
                <a:solidFill>
                  <a:srgbClr val="C00000"/>
                </a:solidFill>
              </a:rPr>
              <a:t>including</a:t>
            </a:r>
            <a:r>
              <a:rPr lang="nb-NO" dirty="0">
                <a:solidFill>
                  <a:srgbClr val="C00000"/>
                </a:solidFill>
              </a:rPr>
              <a:t> all files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15C60-E5AC-4C1C-85E1-5B5041F6CC14}"/>
              </a:ext>
            </a:extLst>
          </p:cNvPr>
          <p:cNvSpPr txBox="1"/>
          <p:nvPr/>
        </p:nvSpPr>
        <p:spPr>
          <a:xfrm>
            <a:off x="4449477" y="3994951"/>
            <a:ext cx="1610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u="sng" dirty="0" err="1">
                <a:solidFill>
                  <a:srgbClr val="C00000"/>
                </a:solidFill>
              </a:rPr>
              <a:t>Creates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74AC4F-2D32-45FB-9275-96491C2DD614}"/>
              </a:ext>
            </a:extLst>
          </p:cNvPr>
          <p:cNvSpPr txBox="1"/>
          <p:nvPr/>
        </p:nvSpPr>
        <p:spPr>
          <a:xfrm>
            <a:off x="2953423" y="4316681"/>
            <a:ext cx="378483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>
                <a:solidFill>
                  <a:srgbClr val="C00000"/>
                </a:solidFill>
              </a:rPr>
              <a:t>CLONE </a:t>
            </a:r>
            <a:r>
              <a:rPr lang="nb-NO" sz="1600" dirty="0" err="1">
                <a:solidFill>
                  <a:srgbClr val="C00000"/>
                </a:solidFill>
              </a:rPr>
              <a:t>gets</a:t>
            </a:r>
            <a:r>
              <a:rPr lang="nb-NO" sz="1600" dirty="0">
                <a:solidFill>
                  <a:srgbClr val="C00000"/>
                </a:solidFill>
              </a:rPr>
              <a:t> an </a:t>
            </a:r>
            <a:r>
              <a:rPr lang="nb-NO" sz="1600" dirty="0" err="1">
                <a:solidFill>
                  <a:srgbClr val="C00000"/>
                </a:solidFill>
              </a:rPr>
              <a:t>entire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repository</a:t>
            </a:r>
            <a:r>
              <a:rPr lang="nb-NO" sz="1600" dirty="0">
                <a:solidFill>
                  <a:srgbClr val="C00000"/>
                </a:solidFill>
              </a:rPr>
              <a:t> from </a:t>
            </a:r>
            <a:r>
              <a:rPr lang="nb-NO" sz="1600" dirty="0" err="1">
                <a:solidFill>
                  <a:srgbClr val="C00000"/>
                </a:solidFill>
              </a:rPr>
              <a:t>Github</a:t>
            </a:r>
            <a:r>
              <a:rPr lang="nb-NO" sz="1600" dirty="0">
                <a:solidFill>
                  <a:srgbClr val="C00000"/>
                </a:solidFill>
              </a:rPr>
              <a:t> and </a:t>
            </a:r>
            <a:r>
              <a:rPr lang="nb-NO" sz="1600" dirty="0" err="1">
                <a:solidFill>
                  <a:srgbClr val="C00000"/>
                </a:solidFill>
              </a:rPr>
              <a:t>copies</a:t>
            </a:r>
            <a:r>
              <a:rPr lang="nb-NO" sz="1600" dirty="0">
                <a:solidFill>
                  <a:srgbClr val="C00000"/>
                </a:solidFill>
              </a:rPr>
              <a:t> it to </a:t>
            </a:r>
            <a:r>
              <a:rPr lang="nb-NO" sz="1600" dirty="0" err="1">
                <a:solidFill>
                  <a:srgbClr val="C00000"/>
                </a:solidFill>
              </a:rPr>
              <a:t>your</a:t>
            </a:r>
            <a:r>
              <a:rPr lang="nb-NO" sz="1600" dirty="0">
                <a:solidFill>
                  <a:srgbClr val="C00000"/>
                </a:solidFill>
              </a:rPr>
              <a:t> computer </a:t>
            </a:r>
          </a:p>
        </p:txBody>
      </p:sp>
      <p:sp>
        <p:nvSpPr>
          <p:cNvPr id="41" name="Explosion: 8 Points 7">
            <a:extLst>
              <a:ext uri="{FF2B5EF4-FFF2-40B4-BE49-F238E27FC236}">
                <a16:creationId xmlns:a16="http://schemas.microsoft.com/office/drawing/2014/main" id="{D6149CDA-10FB-4099-B26E-F2FC51C45235}"/>
              </a:ext>
            </a:extLst>
          </p:cNvPr>
          <p:cNvSpPr/>
          <p:nvPr/>
        </p:nvSpPr>
        <p:spPr>
          <a:xfrm>
            <a:off x="2052835" y="968611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NEW</a:t>
            </a:r>
          </a:p>
        </p:txBody>
      </p:sp>
      <p:sp>
        <p:nvSpPr>
          <p:cNvPr id="42" name="Explosion: 8 Points 7">
            <a:extLst>
              <a:ext uri="{FF2B5EF4-FFF2-40B4-BE49-F238E27FC236}">
                <a16:creationId xmlns:a16="http://schemas.microsoft.com/office/drawing/2014/main" id="{3F561990-8909-4985-954B-931A10CC2939}"/>
              </a:ext>
            </a:extLst>
          </p:cNvPr>
          <p:cNvSpPr/>
          <p:nvPr/>
        </p:nvSpPr>
        <p:spPr>
          <a:xfrm>
            <a:off x="5712006" y="951065"/>
            <a:ext cx="954439" cy="843975"/>
          </a:xfrm>
          <a:custGeom>
            <a:avLst/>
            <a:gdLst>
              <a:gd name="connsiteX0" fmla="*/ 10800 w 21600"/>
              <a:gd name="connsiteY0" fmla="*/ 5800 h 21600"/>
              <a:gd name="connsiteX1" fmla="*/ 14522 w 21600"/>
              <a:gd name="connsiteY1" fmla="*/ 0 h 21600"/>
              <a:gd name="connsiteX2" fmla="*/ 14155 w 21600"/>
              <a:gd name="connsiteY2" fmla="*/ 5325 h 21600"/>
              <a:gd name="connsiteX3" fmla="*/ 18380 w 21600"/>
              <a:gd name="connsiteY3" fmla="*/ 4457 h 21600"/>
              <a:gd name="connsiteX4" fmla="*/ 16702 w 21600"/>
              <a:gd name="connsiteY4" fmla="*/ 7315 h 21600"/>
              <a:gd name="connsiteX5" fmla="*/ 21097 w 21600"/>
              <a:gd name="connsiteY5" fmla="*/ 8137 h 21600"/>
              <a:gd name="connsiteX6" fmla="*/ 17607 w 21600"/>
              <a:gd name="connsiteY6" fmla="*/ 10475 h 21600"/>
              <a:gd name="connsiteX7" fmla="*/ 21600 w 21600"/>
              <a:gd name="connsiteY7" fmla="*/ 13290 h 21600"/>
              <a:gd name="connsiteX8" fmla="*/ 16837 w 21600"/>
              <a:gd name="connsiteY8" fmla="*/ 12942 h 21600"/>
              <a:gd name="connsiteX9" fmla="*/ 18145 w 21600"/>
              <a:gd name="connsiteY9" fmla="*/ 18095 h 21600"/>
              <a:gd name="connsiteX10" fmla="*/ 14020 w 21600"/>
              <a:gd name="connsiteY10" fmla="*/ 14457 h 21600"/>
              <a:gd name="connsiteX11" fmla="*/ 13247 w 21600"/>
              <a:gd name="connsiteY11" fmla="*/ 19737 h 21600"/>
              <a:gd name="connsiteX12" fmla="*/ 10532 w 21600"/>
              <a:gd name="connsiteY12" fmla="*/ 14935 h 21600"/>
              <a:gd name="connsiteX13" fmla="*/ 8485 w 21600"/>
              <a:gd name="connsiteY13" fmla="*/ 21600 h 21600"/>
              <a:gd name="connsiteX14" fmla="*/ 7715 w 21600"/>
              <a:gd name="connsiteY14" fmla="*/ 15627 h 21600"/>
              <a:gd name="connsiteX15" fmla="*/ 4762 w 21600"/>
              <a:gd name="connsiteY15" fmla="*/ 17617 h 21600"/>
              <a:gd name="connsiteX16" fmla="*/ 5667 w 21600"/>
              <a:gd name="connsiteY16" fmla="*/ 13937 h 21600"/>
              <a:gd name="connsiteX17" fmla="*/ 135 w 21600"/>
              <a:gd name="connsiteY17" fmla="*/ 14587 h 21600"/>
              <a:gd name="connsiteX18" fmla="*/ 3722 w 21600"/>
              <a:gd name="connsiteY18" fmla="*/ 11775 h 21600"/>
              <a:gd name="connsiteX19" fmla="*/ 0 w 21600"/>
              <a:gd name="connsiteY19" fmla="*/ 8615 h 21600"/>
              <a:gd name="connsiteX20" fmla="*/ 4627 w 21600"/>
              <a:gd name="connsiteY20" fmla="*/ 7617 h 21600"/>
              <a:gd name="connsiteX21" fmla="*/ 370 w 21600"/>
              <a:gd name="connsiteY21" fmla="*/ 2295 h 21600"/>
              <a:gd name="connsiteX22" fmla="*/ 7312 w 21600"/>
              <a:gd name="connsiteY22" fmla="*/ 6320 h 21600"/>
              <a:gd name="connsiteX23" fmla="*/ 8352 w 21600"/>
              <a:gd name="connsiteY23" fmla="*/ 2295 h 21600"/>
              <a:gd name="connsiteX24" fmla="*/ 10800 w 21600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837 w 21097"/>
              <a:gd name="connsiteY8" fmla="*/ 12942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8145 w 21097"/>
              <a:gd name="connsiteY9" fmla="*/ 18095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10475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9302 w 21097"/>
              <a:gd name="connsiteY7" fmla="*/ 10411 h 21600"/>
              <a:gd name="connsiteX8" fmla="*/ 16660 w 21097"/>
              <a:gd name="connsiteY8" fmla="*/ 14149 h 21600"/>
              <a:gd name="connsiteX9" fmla="*/ 17850 w 21097"/>
              <a:gd name="connsiteY9" fmla="*/ 20788 h 21600"/>
              <a:gd name="connsiteX10" fmla="*/ 14020 w 21097"/>
              <a:gd name="connsiteY10" fmla="*/ 14457 h 21600"/>
              <a:gd name="connsiteX11" fmla="*/ 13247 w 21097"/>
              <a:gd name="connsiteY11" fmla="*/ 19737 h 21600"/>
              <a:gd name="connsiteX12" fmla="*/ 10532 w 21097"/>
              <a:gd name="connsiteY12" fmla="*/ 14935 h 21600"/>
              <a:gd name="connsiteX13" fmla="*/ 8485 w 21097"/>
              <a:gd name="connsiteY13" fmla="*/ 21600 h 21600"/>
              <a:gd name="connsiteX14" fmla="*/ 7715 w 21097"/>
              <a:gd name="connsiteY14" fmla="*/ 15627 h 21600"/>
              <a:gd name="connsiteX15" fmla="*/ 4762 w 21097"/>
              <a:gd name="connsiteY15" fmla="*/ 17617 h 21600"/>
              <a:gd name="connsiteX16" fmla="*/ 5667 w 21097"/>
              <a:gd name="connsiteY16" fmla="*/ 13937 h 21600"/>
              <a:gd name="connsiteX17" fmla="*/ 135 w 21097"/>
              <a:gd name="connsiteY17" fmla="*/ 14587 h 21600"/>
              <a:gd name="connsiteX18" fmla="*/ 3722 w 21097"/>
              <a:gd name="connsiteY18" fmla="*/ 11775 h 21600"/>
              <a:gd name="connsiteX19" fmla="*/ 0 w 21097"/>
              <a:gd name="connsiteY19" fmla="*/ 8615 h 21600"/>
              <a:gd name="connsiteX20" fmla="*/ 4627 w 21097"/>
              <a:gd name="connsiteY20" fmla="*/ 7617 h 21600"/>
              <a:gd name="connsiteX21" fmla="*/ 370 w 21097"/>
              <a:gd name="connsiteY21" fmla="*/ 2295 h 21600"/>
              <a:gd name="connsiteX22" fmla="*/ 7312 w 21097"/>
              <a:gd name="connsiteY22" fmla="*/ 6320 h 21600"/>
              <a:gd name="connsiteX23" fmla="*/ 8352 w 21097"/>
              <a:gd name="connsiteY23" fmla="*/ 2295 h 21600"/>
              <a:gd name="connsiteX24" fmla="*/ 10800 w 21097"/>
              <a:gd name="connsiteY24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07 w 21097"/>
              <a:gd name="connsiteY6" fmla="*/ 9453 h 21600"/>
              <a:gd name="connsiteX7" fmla="*/ 16660 w 21097"/>
              <a:gd name="connsiteY7" fmla="*/ 14149 h 21600"/>
              <a:gd name="connsiteX8" fmla="*/ 17850 w 21097"/>
              <a:gd name="connsiteY8" fmla="*/ 20788 h 21600"/>
              <a:gd name="connsiteX9" fmla="*/ 14020 w 21097"/>
              <a:gd name="connsiteY9" fmla="*/ 14457 h 21600"/>
              <a:gd name="connsiteX10" fmla="*/ 13247 w 21097"/>
              <a:gd name="connsiteY10" fmla="*/ 19737 h 21600"/>
              <a:gd name="connsiteX11" fmla="*/ 10532 w 21097"/>
              <a:gd name="connsiteY11" fmla="*/ 14935 h 21600"/>
              <a:gd name="connsiteX12" fmla="*/ 8485 w 21097"/>
              <a:gd name="connsiteY12" fmla="*/ 21600 h 21600"/>
              <a:gd name="connsiteX13" fmla="*/ 7715 w 21097"/>
              <a:gd name="connsiteY13" fmla="*/ 15627 h 21600"/>
              <a:gd name="connsiteX14" fmla="*/ 4762 w 21097"/>
              <a:gd name="connsiteY14" fmla="*/ 17617 h 21600"/>
              <a:gd name="connsiteX15" fmla="*/ 5667 w 21097"/>
              <a:gd name="connsiteY15" fmla="*/ 13937 h 21600"/>
              <a:gd name="connsiteX16" fmla="*/ 135 w 21097"/>
              <a:gd name="connsiteY16" fmla="*/ 14587 h 21600"/>
              <a:gd name="connsiteX17" fmla="*/ 3722 w 21097"/>
              <a:gd name="connsiteY17" fmla="*/ 11775 h 21600"/>
              <a:gd name="connsiteX18" fmla="*/ 0 w 21097"/>
              <a:gd name="connsiteY18" fmla="*/ 8615 h 21600"/>
              <a:gd name="connsiteX19" fmla="*/ 4627 w 21097"/>
              <a:gd name="connsiteY19" fmla="*/ 7617 h 21600"/>
              <a:gd name="connsiteX20" fmla="*/ 370 w 21097"/>
              <a:gd name="connsiteY20" fmla="*/ 2295 h 21600"/>
              <a:gd name="connsiteX21" fmla="*/ 7312 w 21097"/>
              <a:gd name="connsiteY21" fmla="*/ 6320 h 21600"/>
              <a:gd name="connsiteX22" fmla="*/ 8352 w 21097"/>
              <a:gd name="connsiteY22" fmla="*/ 2295 h 21600"/>
              <a:gd name="connsiteX23" fmla="*/ 10800 w 21097"/>
              <a:gd name="connsiteY23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6660 w 21097"/>
              <a:gd name="connsiteY6" fmla="*/ 14149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  <a:gd name="connsiteX0" fmla="*/ 10800 w 21097"/>
              <a:gd name="connsiteY0" fmla="*/ 5800 h 21600"/>
              <a:gd name="connsiteX1" fmla="*/ 14522 w 21097"/>
              <a:gd name="connsiteY1" fmla="*/ 0 h 21600"/>
              <a:gd name="connsiteX2" fmla="*/ 14155 w 21097"/>
              <a:gd name="connsiteY2" fmla="*/ 5325 h 21600"/>
              <a:gd name="connsiteX3" fmla="*/ 18380 w 21097"/>
              <a:gd name="connsiteY3" fmla="*/ 4457 h 21600"/>
              <a:gd name="connsiteX4" fmla="*/ 16702 w 21097"/>
              <a:gd name="connsiteY4" fmla="*/ 7315 h 21600"/>
              <a:gd name="connsiteX5" fmla="*/ 21097 w 21097"/>
              <a:gd name="connsiteY5" fmla="*/ 8137 h 21600"/>
              <a:gd name="connsiteX6" fmla="*/ 17622 w 21097"/>
              <a:gd name="connsiteY6" fmla="*/ 12106 h 21600"/>
              <a:gd name="connsiteX7" fmla="*/ 17850 w 21097"/>
              <a:gd name="connsiteY7" fmla="*/ 20788 h 21600"/>
              <a:gd name="connsiteX8" fmla="*/ 14020 w 21097"/>
              <a:gd name="connsiteY8" fmla="*/ 14457 h 21600"/>
              <a:gd name="connsiteX9" fmla="*/ 13247 w 21097"/>
              <a:gd name="connsiteY9" fmla="*/ 19737 h 21600"/>
              <a:gd name="connsiteX10" fmla="*/ 10532 w 21097"/>
              <a:gd name="connsiteY10" fmla="*/ 14935 h 21600"/>
              <a:gd name="connsiteX11" fmla="*/ 8485 w 21097"/>
              <a:gd name="connsiteY11" fmla="*/ 21600 h 21600"/>
              <a:gd name="connsiteX12" fmla="*/ 7715 w 21097"/>
              <a:gd name="connsiteY12" fmla="*/ 15627 h 21600"/>
              <a:gd name="connsiteX13" fmla="*/ 4762 w 21097"/>
              <a:gd name="connsiteY13" fmla="*/ 17617 h 21600"/>
              <a:gd name="connsiteX14" fmla="*/ 5667 w 21097"/>
              <a:gd name="connsiteY14" fmla="*/ 13937 h 21600"/>
              <a:gd name="connsiteX15" fmla="*/ 135 w 21097"/>
              <a:gd name="connsiteY15" fmla="*/ 14587 h 21600"/>
              <a:gd name="connsiteX16" fmla="*/ 3722 w 21097"/>
              <a:gd name="connsiteY16" fmla="*/ 11775 h 21600"/>
              <a:gd name="connsiteX17" fmla="*/ 0 w 21097"/>
              <a:gd name="connsiteY17" fmla="*/ 8615 h 21600"/>
              <a:gd name="connsiteX18" fmla="*/ 4627 w 21097"/>
              <a:gd name="connsiteY18" fmla="*/ 7617 h 21600"/>
              <a:gd name="connsiteX19" fmla="*/ 370 w 21097"/>
              <a:gd name="connsiteY19" fmla="*/ 2295 h 21600"/>
              <a:gd name="connsiteX20" fmla="*/ 7312 w 21097"/>
              <a:gd name="connsiteY20" fmla="*/ 6320 h 21600"/>
              <a:gd name="connsiteX21" fmla="*/ 8352 w 21097"/>
              <a:gd name="connsiteY21" fmla="*/ 2295 h 21600"/>
              <a:gd name="connsiteX22" fmla="*/ 10800 w 21097"/>
              <a:gd name="connsiteY22" fmla="*/ 5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097" h="21600">
                <a:moveTo>
                  <a:pt x="10800" y="5800"/>
                </a:moveTo>
                <a:lnTo>
                  <a:pt x="14522" y="0"/>
                </a:lnTo>
                <a:cubicBezTo>
                  <a:pt x="14400" y="1775"/>
                  <a:pt x="14277" y="3550"/>
                  <a:pt x="14155" y="5325"/>
                </a:cubicBezTo>
                <a:lnTo>
                  <a:pt x="18380" y="4457"/>
                </a:lnTo>
                <a:lnTo>
                  <a:pt x="16702" y="7315"/>
                </a:lnTo>
                <a:lnTo>
                  <a:pt x="21097" y="8137"/>
                </a:lnTo>
                <a:lnTo>
                  <a:pt x="17622" y="12106"/>
                </a:lnTo>
                <a:lnTo>
                  <a:pt x="17850" y="20788"/>
                </a:lnTo>
                <a:lnTo>
                  <a:pt x="14020" y="14457"/>
                </a:lnTo>
                <a:lnTo>
                  <a:pt x="13247" y="19737"/>
                </a:lnTo>
                <a:lnTo>
                  <a:pt x="10532" y="14935"/>
                </a:lnTo>
                <a:lnTo>
                  <a:pt x="8485" y="21600"/>
                </a:lnTo>
                <a:cubicBezTo>
                  <a:pt x="8228" y="19609"/>
                  <a:pt x="7972" y="17618"/>
                  <a:pt x="7715" y="15627"/>
                </a:cubicBezTo>
                <a:lnTo>
                  <a:pt x="4762" y="17617"/>
                </a:lnTo>
                <a:lnTo>
                  <a:pt x="5667" y="13937"/>
                </a:lnTo>
                <a:lnTo>
                  <a:pt x="135" y="14587"/>
                </a:lnTo>
                <a:lnTo>
                  <a:pt x="3722" y="11775"/>
                </a:lnTo>
                <a:lnTo>
                  <a:pt x="0" y="8615"/>
                </a:lnTo>
                <a:lnTo>
                  <a:pt x="4627" y="7617"/>
                </a:lnTo>
                <a:lnTo>
                  <a:pt x="370" y="2295"/>
                </a:lnTo>
                <a:lnTo>
                  <a:pt x="7312" y="6320"/>
                </a:lnTo>
                <a:lnTo>
                  <a:pt x="8352" y="2295"/>
                </a:lnTo>
                <a:lnTo>
                  <a:pt x="10800" y="580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b="1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3964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8" grpId="0" animBg="1"/>
      <p:bldP spid="30" grpId="0" animBg="1"/>
      <p:bldP spid="33" grpId="0"/>
      <p:bldP spid="38" grpId="0"/>
      <p:bldP spid="39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F2B5C2-C1BD-41F4-90DE-FDC38BBB0884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C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history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3450" y="4869656"/>
            <a:ext cx="2057400" cy="273844"/>
          </a:xfrm>
        </p:spPr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3082" y="4869656"/>
            <a:ext cx="662268" cy="273844"/>
          </a:xfrm>
        </p:spPr>
        <p:txBody>
          <a:bodyPr/>
          <a:lstStyle/>
          <a:p>
            <a:fld id="{596F37D9-1911-45C7-A230-7CFE9DC0FC48}" type="slidenum">
              <a:rPr lang="nn-NO" smtClean="0"/>
              <a:pPr/>
              <a:t>8</a:t>
            </a:fld>
            <a:endParaRPr lang="nn-NO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5184F5E-5DE9-44B5-940D-DA12E423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2" y="988007"/>
            <a:ext cx="4012708" cy="197130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517A9CB-A48F-41DC-8071-EBD0E5C1F797}"/>
              </a:ext>
            </a:extLst>
          </p:cNvPr>
          <p:cNvSpPr/>
          <p:nvPr/>
        </p:nvSpPr>
        <p:spPr>
          <a:xfrm>
            <a:off x="2091921" y="2571750"/>
            <a:ext cx="1715451" cy="52322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F6F9D0-BE80-49CF-9673-6778F1BA3228}"/>
              </a:ext>
            </a:extLst>
          </p:cNvPr>
          <p:cNvSpPr txBox="1"/>
          <p:nvPr/>
        </p:nvSpPr>
        <p:spPr>
          <a:xfrm>
            <a:off x="565464" y="3572748"/>
            <a:ext cx="3438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Metaphor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history</a:t>
            </a:r>
            <a:r>
              <a:rPr lang="nb-NO" dirty="0"/>
              <a:t> used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stack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pancakes</a:t>
            </a:r>
            <a:r>
              <a:rPr lang="nb-NO" dirty="0"/>
              <a:t>,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latest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</a:t>
            </a:r>
            <a:endParaRPr lang="nb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C43CB0-597C-42AE-A269-F5E0955F40B7}"/>
              </a:ext>
            </a:extLst>
          </p:cNvPr>
          <p:cNvSpPr txBox="1"/>
          <p:nvPr/>
        </p:nvSpPr>
        <p:spPr>
          <a:xfrm>
            <a:off x="4647081" y="3380853"/>
            <a:ext cx="4433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More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metaphor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history</a:t>
            </a:r>
            <a:r>
              <a:rPr lang="nb-NO" dirty="0"/>
              <a:t>: </a:t>
            </a:r>
            <a:br>
              <a:rPr lang="nb-NO" dirty="0"/>
            </a:b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commit</a:t>
            </a:r>
            <a:r>
              <a:rPr lang="nb-NO" dirty="0"/>
              <a:t> is a </a:t>
            </a:r>
            <a:r>
              <a:rPr lang="nb-NO" dirty="0" err="1"/>
              <a:t>box</a:t>
            </a:r>
            <a:r>
              <a:rPr lang="nb-NO" dirty="0"/>
              <a:t>, </a:t>
            </a:r>
            <a:r>
              <a:rPr lang="nb-NO" dirty="0" err="1"/>
              <a:t>containing</a:t>
            </a:r>
            <a:r>
              <a:rPr lang="nb-NO" dirty="0"/>
              <a:t> a snapshot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files (</a:t>
            </a:r>
            <a:r>
              <a:rPr lang="nb-NO" dirty="0" err="1"/>
              <a:t>conceptually</a:t>
            </a:r>
            <a:r>
              <a:rPr lang="nb-NO" dirty="0"/>
              <a:t> *) 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C1C6039-AE14-4816-AC16-AE8DA53C561C}"/>
              </a:ext>
            </a:extLst>
          </p:cNvPr>
          <p:cNvSpPr/>
          <p:nvPr/>
        </p:nvSpPr>
        <p:spPr>
          <a:xfrm>
            <a:off x="4853002" y="106902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Current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A4A29CB-2280-408B-9C14-DAF20262A587}"/>
              </a:ext>
            </a:extLst>
          </p:cNvPr>
          <p:cNvSpPr/>
          <p:nvPr/>
        </p:nvSpPr>
        <p:spPr>
          <a:xfrm>
            <a:off x="6369503" y="10431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75D3703-E858-42E2-AA1B-BAA9F3AD3F8A}"/>
              </a:ext>
            </a:extLst>
          </p:cNvPr>
          <p:cNvSpPr/>
          <p:nvPr/>
        </p:nvSpPr>
        <p:spPr>
          <a:xfrm>
            <a:off x="6369503" y="184839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3DE084-6C48-4750-9224-44007528B481}"/>
              </a:ext>
            </a:extLst>
          </p:cNvPr>
          <p:cNvSpPr/>
          <p:nvPr/>
        </p:nvSpPr>
        <p:spPr>
          <a:xfrm>
            <a:off x="6369503" y="263642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C2549-8CFA-4091-B9C6-D7065FDA3906}"/>
              </a:ext>
            </a:extLst>
          </p:cNvPr>
          <p:cNvSpPr txBox="1"/>
          <p:nvPr/>
        </p:nvSpPr>
        <p:spPr>
          <a:xfrm>
            <a:off x="4743450" y="591331"/>
            <a:ext cx="1136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70CA9-57BD-4DE7-A91C-39FE568B8E4E}"/>
              </a:ext>
            </a:extLst>
          </p:cNvPr>
          <p:cNvSpPr txBox="1"/>
          <p:nvPr/>
        </p:nvSpPr>
        <p:spPr>
          <a:xfrm>
            <a:off x="6232374" y="464759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rgbClr val="C00000"/>
                </a:solidFill>
              </a:rPr>
              <a:t>Local</a:t>
            </a:r>
            <a:r>
              <a:rPr lang="nb-NO" dirty="0">
                <a:solidFill>
                  <a:srgbClr val="C00000"/>
                </a:solidFill>
              </a:rPr>
              <a:t>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606A-4BDA-409C-93F9-C5B22D8A65E1}"/>
              </a:ext>
            </a:extLst>
          </p:cNvPr>
          <p:cNvSpPr txBox="1"/>
          <p:nvPr/>
        </p:nvSpPr>
        <p:spPr>
          <a:xfrm>
            <a:off x="7760491" y="483610"/>
            <a:ext cx="113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Remote </a:t>
            </a:r>
            <a:r>
              <a:rPr lang="nb-NO" dirty="0" err="1">
                <a:solidFill>
                  <a:srgbClr val="C00000"/>
                </a:solidFill>
              </a:rPr>
              <a:t>repository</a:t>
            </a:r>
            <a:endParaRPr lang="nb-NO" dirty="0">
              <a:solidFill>
                <a:srgbClr val="C00000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4A3108B-4387-484C-8A90-18ACEE4D88D7}"/>
              </a:ext>
            </a:extLst>
          </p:cNvPr>
          <p:cNvSpPr/>
          <p:nvPr/>
        </p:nvSpPr>
        <p:spPr>
          <a:xfrm>
            <a:off x="7909236" y="10431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3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5826CCF-1C1C-4C34-BE6A-EEF2B776F79C}"/>
              </a:ext>
            </a:extLst>
          </p:cNvPr>
          <p:cNvSpPr/>
          <p:nvPr/>
        </p:nvSpPr>
        <p:spPr>
          <a:xfrm>
            <a:off x="7909236" y="1848399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E584A3E-7D01-4679-84C7-D63F29F5A01B}"/>
              </a:ext>
            </a:extLst>
          </p:cNvPr>
          <p:cNvSpPr/>
          <p:nvPr/>
        </p:nvSpPr>
        <p:spPr>
          <a:xfrm>
            <a:off x="7909236" y="2636424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2B7A42-C896-46D4-AD4E-B51B9259DAE7}"/>
              </a:ext>
            </a:extLst>
          </p:cNvPr>
          <p:cNvCxnSpPr/>
          <p:nvPr/>
        </p:nvCxnSpPr>
        <p:spPr>
          <a:xfrm flipV="1">
            <a:off x="6863606" y="2427262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891328-B3CA-443B-AA11-122F4012BD08}"/>
              </a:ext>
            </a:extLst>
          </p:cNvPr>
          <p:cNvCxnSpPr/>
          <p:nvPr/>
        </p:nvCxnSpPr>
        <p:spPr>
          <a:xfrm flipV="1">
            <a:off x="8399443" y="2427262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85B729-E77F-4F08-88B3-568A7F291496}"/>
              </a:ext>
            </a:extLst>
          </p:cNvPr>
          <p:cNvCxnSpPr/>
          <p:nvPr/>
        </p:nvCxnSpPr>
        <p:spPr>
          <a:xfrm flipV="1">
            <a:off x="6865641" y="1635855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7E479-BA7F-453F-B435-21CB5C376FF6}"/>
              </a:ext>
            </a:extLst>
          </p:cNvPr>
          <p:cNvCxnSpPr/>
          <p:nvPr/>
        </p:nvCxnSpPr>
        <p:spPr>
          <a:xfrm flipV="1">
            <a:off x="8401478" y="1635855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AE073C-3588-4FA2-9F26-536128306CFE}"/>
              </a:ext>
            </a:extLst>
          </p:cNvPr>
          <p:cNvSpPr txBox="1"/>
          <p:nvPr/>
        </p:nvSpPr>
        <p:spPr>
          <a:xfrm>
            <a:off x="5486126" y="4247854"/>
            <a:ext cx="2971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/>
              <a:t>* </a:t>
            </a:r>
            <a:r>
              <a:rPr lang="nb-NO" sz="1100" dirty="0" err="1"/>
              <a:t>Git</a:t>
            </a:r>
            <a:r>
              <a:rPr lang="nb-NO" sz="1100" dirty="0"/>
              <a:t> </a:t>
            </a:r>
            <a:r>
              <a:rPr lang="nb-NO" sz="1100" dirty="0" err="1"/>
              <a:t>doesn’t</a:t>
            </a:r>
            <a:r>
              <a:rPr lang="nb-NO" sz="1100" dirty="0"/>
              <a:t> </a:t>
            </a:r>
            <a:r>
              <a:rPr lang="nb-NO" sz="1100" dirty="0" err="1"/>
              <a:t>actually</a:t>
            </a:r>
            <a:r>
              <a:rPr lang="nb-NO" sz="1100" dirty="0"/>
              <a:t> store an </a:t>
            </a:r>
            <a:r>
              <a:rPr lang="nb-NO" sz="1100" dirty="0" err="1"/>
              <a:t>entire</a:t>
            </a:r>
            <a:r>
              <a:rPr lang="nb-NO" sz="1100" dirty="0"/>
              <a:t> </a:t>
            </a:r>
            <a:r>
              <a:rPr lang="nb-NO" sz="1100" dirty="0" err="1"/>
              <a:t>copy</a:t>
            </a:r>
            <a:r>
              <a:rPr lang="nb-NO" sz="1100" dirty="0"/>
              <a:t> </a:t>
            </a:r>
            <a:r>
              <a:rPr lang="nb-NO" sz="1100" dirty="0" err="1"/>
              <a:t>of</a:t>
            </a:r>
            <a:r>
              <a:rPr lang="nb-NO" sz="1100" dirty="0"/>
              <a:t> </a:t>
            </a:r>
            <a:r>
              <a:rPr lang="nb-NO" sz="1100" dirty="0" err="1"/>
              <a:t>each</a:t>
            </a:r>
            <a:r>
              <a:rPr lang="nb-NO" sz="1100" dirty="0"/>
              <a:t> file, </a:t>
            </a:r>
            <a:r>
              <a:rPr lang="nb-NO" sz="1100" dirty="0" err="1"/>
              <a:t>but</a:t>
            </a:r>
            <a:r>
              <a:rPr lang="nb-NO" sz="1100" dirty="0"/>
              <a:t> </a:t>
            </a:r>
            <a:r>
              <a:rPr lang="nb-NO" sz="1100" dirty="0" err="1"/>
              <a:t>that</a:t>
            </a:r>
            <a:r>
              <a:rPr lang="nb-NO" sz="1100" dirty="0"/>
              <a:t> is </a:t>
            </a:r>
            <a:r>
              <a:rPr lang="nb-NO" sz="1100" dirty="0" err="1"/>
              <a:t>how</a:t>
            </a:r>
            <a:r>
              <a:rPr lang="nb-NO" sz="1100" dirty="0"/>
              <a:t> it </a:t>
            </a:r>
            <a:r>
              <a:rPr lang="nb-NO" sz="1100" dirty="0" err="1"/>
              <a:t>appears</a:t>
            </a:r>
            <a:r>
              <a:rPr lang="nb-NO" sz="1100" dirty="0"/>
              <a:t> to </a:t>
            </a:r>
            <a:r>
              <a:rPr lang="nb-NO" sz="1100" dirty="0" err="1"/>
              <a:t>us</a:t>
            </a:r>
            <a:r>
              <a:rPr lang="nb-NO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8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/>
      <p:bldP spid="42" grpId="0" animBg="1"/>
      <p:bldP spid="13" grpId="0" animBg="1"/>
      <p:bldP spid="14" grpId="0" animBg="1"/>
      <p:bldP spid="15" grpId="0" animBg="1"/>
      <p:bldP spid="19" grpId="0"/>
      <p:bldP spid="20" grpId="0"/>
      <p:bldP spid="21" grpId="0"/>
      <p:bldP spid="25" grpId="0" animBg="1"/>
      <p:bldP spid="26" grpId="0" animBg="1"/>
      <p:bldP spid="27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6EFB31-D5C0-47AB-8EDF-6BB8584439D8}"/>
              </a:ext>
            </a:extLst>
          </p:cNvPr>
          <p:cNvSpPr/>
          <p:nvPr/>
        </p:nvSpPr>
        <p:spPr>
          <a:xfrm>
            <a:off x="189470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0129"/>
            <a:ext cx="9067800" cy="423481"/>
          </a:xfrm>
        </p:spPr>
        <p:txBody>
          <a:bodyPr>
            <a:normAutofit fontScale="90000"/>
          </a:bodyPr>
          <a:lstStyle/>
          <a:p>
            <a:r>
              <a:rPr lang="nb-NO" sz="3600" dirty="0" err="1"/>
              <a:t>Git</a:t>
            </a:r>
            <a:r>
              <a:rPr lang="nb-NO" sz="3600" dirty="0"/>
              <a:t> </a:t>
            </a:r>
            <a:r>
              <a:rPr lang="nb-NO" sz="3600" dirty="0" err="1"/>
              <a:t>concepts</a:t>
            </a:r>
            <a:r>
              <a:rPr lang="nb-NO" sz="3600" dirty="0"/>
              <a:t>: </a:t>
            </a:r>
            <a:r>
              <a:rPr lang="nb-NO" sz="3600" dirty="0" err="1"/>
              <a:t>commiting</a:t>
            </a:r>
            <a:r>
              <a:rPr lang="nb-NO" sz="3600" dirty="0"/>
              <a:t> </a:t>
            </a:r>
            <a:r>
              <a:rPr lang="nb-NO" sz="3600" dirty="0" err="1"/>
              <a:t>your</a:t>
            </a:r>
            <a:r>
              <a:rPr lang="nb-NO" sz="3600" dirty="0"/>
              <a:t> </a:t>
            </a:r>
            <a:r>
              <a:rPr lang="nb-NO" sz="3600" dirty="0" err="1"/>
              <a:t>changes</a:t>
            </a:r>
            <a:endParaRPr lang="nb-NO" sz="360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29453-A9F9-1E44-9002-0CD3764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B214-1664-4E78-AD02-007C27F4AE94}" type="datetime1">
              <a:rPr lang="nb-NO" smtClean="0"/>
              <a:t>23.09.2021</a:t>
            </a:fld>
            <a:endParaRPr lang="nn-NO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9F37B8-8369-2043-B447-950F64B9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9</a:t>
            </a:fld>
            <a:endParaRPr lang="nn-NO" dirty="0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B2CC92B2-EA4C-4FFC-8BD3-E162970F8B4C}"/>
              </a:ext>
            </a:extLst>
          </p:cNvPr>
          <p:cNvSpPr/>
          <p:nvPr/>
        </p:nvSpPr>
        <p:spPr>
          <a:xfrm>
            <a:off x="416926" y="1866651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Starting</a:t>
            </a:r>
            <a:r>
              <a:rPr lang="nb-NO" sz="1200" dirty="0"/>
              <a:t> </a:t>
            </a:r>
            <a:r>
              <a:rPr lang="nb-NO" sz="1200" dirty="0" err="1"/>
              <a:t>state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your</a:t>
            </a:r>
            <a:br>
              <a:rPr lang="nb-NO" sz="1200" dirty="0"/>
            </a:br>
            <a:r>
              <a:rPr lang="nb-NO" sz="1200" dirty="0"/>
              <a:t>files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59FBFE57-3FC3-40E7-B9A4-E060659FC7B6}"/>
              </a:ext>
            </a:extLst>
          </p:cNvPr>
          <p:cNvSpPr/>
          <p:nvPr/>
        </p:nvSpPr>
        <p:spPr>
          <a:xfrm>
            <a:off x="1870672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4A66DB1-BDBF-407E-95BA-AB147674388C}"/>
              </a:ext>
            </a:extLst>
          </p:cNvPr>
          <p:cNvSpPr/>
          <p:nvPr/>
        </p:nvSpPr>
        <p:spPr>
          <a:xfrm>
            <a:off x="3410405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00BA8-6A97-4548-9EFE-8018CE399EA3}"/>
              </a:ext>
            </a:extLst>
          </p:cNvPr>
          <p:cNvSpPr txBox="1"/>
          <p:nvPr/>
        </p:nvSpPr>
        <p:spPr>
          <a:xfrm>
            <a:off x="350274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A644A7-EAAB-4272-8332-7F0EA37D1740}"/>
              </a:ext>
            </a:extLst>
          </p:cNvPr>
          <p:cNvSpPr txBox="1"/>
          <p:nvPr/>
        </p:nvSpPr>
        <p:spPr>
          <a:xfrm>
            <a:off x="1796299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49AC8C-AD65-40D9-9D78-CB7F93C8E6AD}"/>
              </a:ext>
            </a:extLst>
          </p:cNvPr>
          <p:cNvSpPr txBox="1"/>
          <p:nvPr/>
        </p:nvSpPr>
        <p:spPr>
          <a:xfrm>
            <a:off x="3332136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CC6076-A9A6-4AC9-9F13-B1D3524DFBD0}"/>
              </a:ext>
            </a:extLst>
          </p:cNvPr>
          <p:cNvSpPr/>
          <p:nvPr/>
        </p:nvSpPr>
        <p:spPr>
          <a:xfrm>
            <a:off x="189470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A4430501-7B8D-481A-B29D-D7BBD46B7769}"/>
              </a:ext>
            </a:extLst>
          </p:cNvPr>
          <p:cNvSpPr/>
          <p:nvPr/>
        </p:nvSpPr>
        <p:spPr>
          <a:xfrm>
            <a:off x="1870672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5DC29A00-597A-4FCA-A50B-FE4093EE9FB2}"/>
              </a:ext>
            </a:extLst>
          </p:cNvPr>
          <p:cNvSpPr/>
          <p:nvPr/>
        </p:nvSpPr>
        <p:spPr>
          <a:xfrm>
            <a:off x="1870672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B8256E15-3B6E-4B04-8AF3-4F09D262AFBF}"/>
              </a:ext>
            </a:extLst>
          </p:cNvPr>
          <p:cNvSpPr/>
          <p:nvPr/>
        </p:nvSpPr>
        <p:spPr>
          <a:xfrm>
            <a:off x="3410405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0E5EB5-FB01-4C32-A776-A777B8F0310D}"/>
              </a:ext>
            </a:extLst>
          </p:cNvPr>
          <p:cNvCxnSpPr/>
          <p:nvPr/>
        </p:nvCxnSpPr>
        <p:spPr>
          <a:xfrm flipV="1">
            <a:off x="2364775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BB4309-4B40-4D5B-BF0F-30354A0C9099}"/>
              </a:ext>
            </a:extLst>
          </p:cNvPr>
          <p:cNvSpPr txBox="1"/>
          <p:nvPr/>
        </p:nvSpPr>
        <p:spPr>
          <a:xfrm>
            <a:off x="350274" y="2806233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FD7DF4-DC1B-4B9A-AAD3-E61B05071848}"/>
              </a:ext>
            </a:extLst>
          </p:cNvPr>
          <p:cNvSpPr txBox="1"/>
          <p:nvPr/>
        </p:nvSpPr>
        <p:spPr>
          <a:xfrm>
            <a:off x="1796299" y="282123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9B5427-CD28-4740-9C1A-043470565428}"/>
              </a:ext>
            </a:extLst>
          </p:cNvPr>
          <p:cNvSpPr txBox="1"/>
          <p:nvPr/>
        </p:nvSpPr>
        <p:spPr>
          <a:xfrm>
            <a:off x="3332136" y="2717363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9BEF7E-6353-4F05-AA85-923F731F128C}"/>
              </a:ext>
            </a:extLst>
          </p:cNvPr>
          <p:cNvSpPr/>
          <p:nvPr/>
        </p:nvSpPr>
        <p:spPr>
          <a:xfrm>
            <a:off x="4646949" y="483610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9873984A-0670-4087-B98D-3D49DFC39997}"/>
              </a:ext>
            </a:extLst>
          </p:cNvPr>
          <p:cNvSpPr/>
          <p:nvPr/>
        </p:nvSpPr>
        <p:spPr>
          <a:xfrm>
            <a:off x="6328151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32E7B3A9-A60E-431B-A0A5-5C83CDEFAA57}"/>
              </a:ext>
            </a:extLst>
          </p:cNvPr>
          <p:cNvSpPr/>
          <p:nvPr/>
        </p:nvSpPr>
        <p:spPr>
          <a:xfrm>
            <a:off x="7867884" y="1866652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68A12856-DDBA-4666-B53C-ED45966937EE}"/>
              </a:ext>
            </a:extLst>
          </p:cNvPr>
          <p:cNvSpPr/>
          <p:nvPr/>
        </p:nvSpPr>
        <p:spPr>
          <a:xfrm>
            <a:off x="4841947" y="107524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30F96D-9B10-40EF-BB42-D7A800DF174E}"/>
              </a:ext>
            </a:extLst>
          </p:cNvPr>
          <p:cNvSpPr txBox="1"/>
          <p:nvPr/>
        </p:nvSpPr>
        <p:spPr>
          <a:xfrm>
            <a:off x="4807753" y="66955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CD9642-C5FB-4B06-BA52-914D58A6B686}"/>
              </a:ext>
            </a:extLst>
          </p:cNvPr>
          <p:cNvSpPr txBox="1"/>
          <p:nvPr/>
        </p:nvSpPr>
        <p:spPr>
          <a:xfrm>
            <a:off x="6253778" y="684551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8AD9CE-9816-4EF8-90F1-0B099F40CE6B}"/>
              </a:ext>
            </a:extLst>
          </p:cNvPr>
          <p:cNvSpPr txBox="1"/>
          <p:nvPr/>
        </p:nvSpPr>
        <p:spPr>
          <a:xfrm>
            <a:off x="7789615" y="580682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89E7F8-1E13-4D83-8D3B-BDEBCCF5CD26}"/>
              </a:ext>
            </a:extLst>
          </p:cNvPr>
          <p:cNvSpPr/>
          <p:nvPr/>
        </p:nvSpPr>
        <p:spPr>
          <a:xfrm>
            <a:off x="4640961" y="2620291"/>
            <a:ext cx="4319777" cy="20881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61FCC6BF-BB9B-45BC-8CC6-409DCB1308FF}"/>
              </a:ext>
            </a:extLst>
          </p:cNvPr>
          <p:cNvSpPr/>
          <p:nvPr/>
        </p:nvSpPr>
        <p:spPr>
          <a:xfrm>
            <a:off x="6322163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11817D0D-4B1A-4ED4-AB05-EB1A38E67B15}"/>
              </a:ext>
            </a:extLst>
          </p:cNvPr>
          <p:cNvSpPr/>
          <p:nvPr/>
        </p:nvSpPr>
        <p:spPr>
          <a:xfrm>
            <a:off x="6322163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B96B91D-2C95-4F32-800D-99CB96791DB1}"/>
              </a:ext>
            </a:extLst>
          </p:cNvPr>
          <p:cNvSpPr/>
          <p:nvPr/>
        </p:nvSpPr>
        <p:spPr>
          <a:xfrm>
            <a:off x="7861896" y="3215308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2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0132F825-8769-4C51-9689-1E1DD03931D4}"/>
              </a:ext>
            </a:extLst>
          </p:cNvPr>
          <p:cNvSpPr/>
          <p:nvPr/>
        </p:nvSpPr>
        <p:spPr>
          <a:xfrm>
            <a:off x="7861896" y="4003333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nb-NO" sz="1200" dirty="0" err="1"/>
              <a:t>Commit</a:t>
            </a:r>
            <a:br>
              <a:rPr lang="nb-NO" sz="1200" dirty="0"/>
            </a:br>
            <a:r>
              <a:rPr lang="nb-NO" sz="1200" dirty="0"/>
              <a:t>no. 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DEADE7-6486-4571-A87B-B9C9AD4F9F1D}"/>
              </a:ext>
            </a:extLst>
          </p:cNvPr>
          <p:cNvCxnSpPr/>
          <p:nvPr/>
        </p:nvCxnSpPr>
        <p:spPr>
          <a:xfrm flipV="1">
            <a:off x="6816266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B01D76-A17B-47D7-8963-7C60AF6A5ED6}"/>
              </a:ext>
            </a:extLst>
          </p:cNvPr>
          <p:cNvCxnSpPr/>
          <p:nvPr/>
        </p:nvCxnSpPr>
        <p:spPr>
          <a:xfrm flipV="1">
            <a:off x="8352103" y="3794171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A991550-D424-4B80-8CD5-883D9066ADEF}"/>
              </a:ext>
            </a:extLst>
          </p:cNvPr>
          <p:cNvSpPr txBox="1"/>
          <p:nvPr/>
        </p:nvSpPr>
        <p:spPr>
          <a:xfrm>
            <a:off x="4801765" y="2806233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Workspace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350F7B7-75FB-4875-B977-3EA4F89DF2BA}"/>
              </a:ext>
            </a:extLst>
          </p:cNvPr>
          <p:cNvSpPr txBox="1"/>
          <p:nvPr/>
        </p:nvSpPr>
        <p:spPr>
          <a:xfrm>
            <a:off x="6247790" y="2821232"/>
            <a:ext cx="113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 err="1">
                <a:solidFill>
                  <a:srgbClr val="C00000"/>
                </a:solidFill>
              </a:rPr>
              <a:t>Local</a:t>
            </a:r>
            <a:r>
              <a:rPr lang="nb-NO" sz="1100" dirty="0">
                <a:solidFill>
                  <a:srgbClr val="C00000"/>
                </a:solidFill>
              </a:rPr>
              <a:t>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EFA0FF-24ED-434F-840F-628AFA35913F}"/>
              </a:ext>
            </a:extLst>
          </p:cNvPr>
          <p:cNvSpPr txBox="1"/>
          <p:nvPr/>
        </p:nvSpPr>
        <p:spPr>
          <a:xfrm>
            <a:off x="7783627" y="2717363"/>
            <a:ext cx="113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rgbClr val="C00000"/>
                </a:solidFill>
              </a:rPr>
              <a:t>Remote </a:t>
            </a:r>
            <a:r>
              <a:rPr lang="nb-NO" sz="1100" dirty="0" err="1">
                <a:solidFill>
                  <a:srgbClr val="C00000"/>
                </a:solidFill>
              </a:rPr>
              <a:t>repository</a:t>
            </a:r>
            <a:endParaRPr lang="nb-NO" sz="1100" dirty="0">
              <a:solidFill>
                <a:srgbClr val="C0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504798E-D3F9-490F-8124-9D30B0707326}"/>
              </a:ext>
            </a:extLst>
          </p:cNvPr>
          <p:cNvCxnSpPr/>
          <p:nvPr/>
        </p:nvCxnSpPr>
        <p:spPr>
          <a:xfrm flipV="1">
            <a:off x="5330062" y="1657489"/>
            <a:ext cx="0" cy="2091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CFB318AB-A312-444E-81A9-F310C3F2BC26}"/>
              </a:ext>
            </a:extLst>
          </p:cNvPr>
          <p:cNvSpPr/>
          <p:nvPr/>
        </p:nvSpPr>
        <p:spPr>
          <a:xfrm>
            <a:off x="424646" y="3217807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56D21D0B-CAA0-4C3D-B431-9AC25329D596}"/>
              </a:ext>
            </a:extLst>
          </p:cNvPr>
          <p:cNvSpPr/>
          <p:nvPr/>
        </p:nvSpPr>
        <p:spPr>
          <a:xfrm>
            <a:off x="4879847" y="3208545"/>
            <a:ext cx="988206" cy="5788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/>
          <a:lstStyle/>
          <a:p>
            <a:pPr algn="ctr"/>
            <a:r>
              <a:rPr lang="nb-NO" sz="1200" dirty="0"/>
              <a:t>New </a:t>
            </a:r>
            <a:r>
              <a:rPr lang="nb-NO" sz="1200" dirty="0" err="1"/>
              <a:t>state</a:t>
            </a:r>
            <a:r>
              <a:rPr lang="nb-NO" sz="1200" dirty="0"/>
              <a:t> (</a:t>
            </a:r>
            <a:r>
              <a:rPr lang="nb-NO" sz="1200" dirty="0" err="1"/>
              <a:t>one</a:t>
            </a:r>
            <a:r>
              <a:rPr lang="nb-NO" sz="1200" dirty="0"/>
              <a:t>/more files </a:t>
            </a:r>
            <a:r>
              <a:rPr lang="nb-NO" sz="1200" dirty="0" err="1"/>
              <a:t>changed</a:t>
            </a:r>
            <a:r>
              <a:rPr lang="nb-NO" sz="1200" dirty="0"/>
              <a:t>)</a:t>
            </a: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C9842F4D-0F94-4DB0-95D8-074EB3AF1932}"/>
              </a:ext>
            </a:extLst>
          </p:cNvPr>
          <p:cNvSpPr/>
          <p:nvPr/>
        </p:nvSpPr>
        <p:spPr>
          <a:xfrm>
            <a:off x="1194845" y="3760222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BBD9C4-9D82-4215-AF20-F4FCE70825F4}"/>
              </a:ext>
            </a:extLst>
          </p:cNvPr>
          <p:cNvSpPr txBox="1"/>
          <p:nvPr/>
        </p:nvSpPr>
        <p:spPr>
          <a:xfrm>
            <a:off x="675853" y="4031154"/>
            <a:ext cx="91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Stage and </a:t>
            </a:r>
            <a:r>
              <a:rPr lang="nb-NO" dirty="0" err="1"/>
              <a:t>commit</a:t>
            </a:r>
            <a:endParaRPr lang="nb-NO" dirty="0"/>
          </a:p>
        </p:txBody>
      </p:sp>
      <p:sp>
        <p:nvSpPr>
          <p:cNvPr id="106" name="Arrow: Curved Up 105">
            <a:extLst>
              <a:ext uri="{FF2B5EF4-FFF2-40B4-BE49-F238E27FC236}">
                <a16:creationId xmlns:a16="http://schemas.microsoft.com/office/drawing/2014/main" id="{5BEBC499-E4D4-490A-8B08-27BE8D8104AB}"/>
              </a:ext>
            </a:extLst>
          </p:cNvPr>
          <p:cNvSpPr/>
          <p:nvPr/>
        </p:nvSpPr>
        <p:spPr>
          <a:xfrm>
            <a:off x="7247908" y="3680422"/>
            <a:ext cx="800128" cy="367826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6D1174-7ACC-4217-893E-F21DADA576F5}"/>
              </a:ext>
            </a:extLst>
          </p:cNvPr>
          <p:cNvSpPr txBox="1"/>
          <p:nvPr/>
        </p:nvSpPr>
        <p:spPr>
          <a:xfrm>
            <a:off x="7128981" y="3362781"/>
            <a:ext cx="91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9983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66" grpId="0" animBg="1"/>
      <p:bldP spid="68" grpId="0" animBg="1"/>
      <p:bldP spid="73" grpId="0"/>
      <p:bldP spid="74" grpId="0"/>
      <p:bldP spid="75" grpId="0"/>
      <p:bldP spid="76" grpId="0" animBg="1"/>
      <p:bldP spid="79" grpId="0" animBg="1"/>
      <p:bldP spid="81" grpId="0" animBg="1"/>
      <p:bldP spid="84" grpId="0" animBg="1"/>
      <p:bldP spid="86" grpId="0"/>
      <p:bldP spid="87" grpId="0"/>
      <p:bldP spid="88" grpId="0"/>
      <p:bldP spid="89" grpId="0" animBg="1"/>
      <p:bldP spid="91" grpId="0" animBg="1"/>
      <p:bldP spid="92" grpId="0" animBg="1"/>
      <p:bldP spid="93" grpId="0" animBg="1"/>
      <p:bldP spid="94" grpId="0" animBg="1"/>
      <p:bldP spid="99" grpId="0"/>
      <p:bldP spid="100" grpId="0"/>
      <p:bldP spid="101" grpId="0"/>
      <p:bldP spid="103" grpId="0" animBg="1"/>
      <p:bldP spid="104" grpId="0" animBg="1"/>
      <p:bldP spid="17" grpId="0" animBg="1"/>
      <p:bldP spid="105" grpId="0"/>
      <p:bldP spid="106" grpId="0" animBg="1"/>
      <p:bldP spid="107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vamal3_format_16_9.potx" id="{1A5BB2C7-B605-4BD5-97B6-26694D9F1C4D}" vid="{64A17B11-B93A-4A4E-92D1-12D866AE65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Nivamal3_format_16_9</Template>
  <TotalTime>1196</TotalTime>
  <Words>1405</Words>
  <Application>Microsoft Office PowerPoint</Application>
  <PresentationFormat>On-screen Show (16:9)</PresentationFormat>
  <Paragraphs>377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Office-tema</vt:lpstr>
      <vt:lpstr>Git concepts</vt:lpstr>
      <vt:lpstr>Git = version control program</vt:lpstr>
      <vt:lpstr>Which problems are version control meant to resolve?</vt:lpstr>
      <vt:lpstr>Git concepts</vt:lpstr>
      <vt:lpstr>Git concepts: add your change to your repo</vt:lpstr>
      <vt:lpstr>Git concepts: get your colleague’s change</vt:lpstr>
      <vt:lpstr>Git concepts: get an entire project/folder</vt:lpstr>
      <vt:lpstr>Git concepts: history</vt:lpstr>
      <vt:lpstr>Git concepts: commiting your changes</vt:lpstr>
      <vt:lpstr>Git concepts: pull your colleague’s changes</vt:lpstr>
      <vt:lpstr>Commit often, push less often</vt:lpstr>
      <vt:lpstr>Git concepts: commit often, push less often</vt:lpstr>
      <vt:lpstr>Rstudio’s Git tools</vt:lpstr>
      <vt:lpstr>You don’t have to use Git for all your files </vt:lpstr>
      <vt:lpstr>How the history looks like in RStudio</vt:lpstr>
      <vt:lpstr>Show all this in RStudio</vt:lpstr>
      <vt:lpstr>See your repo and its changes in Github</vt:lpstr>
      <vt:lpstr>History and commit messages</vt:lpstr>
      <vt:lpstr>Add a nice README file</vt:lpstr>
      <vt:lpstr>Oh sh*t: different types of «undo»</vt:lpstr>
      <vt:lpstr>Git concepts: conflicts</vt:lpstr>
      <vt:lpstr>Resolving conflicts in RStudio</vt:lpstr>
      <vt:lpstr>Git concepts: branches</vt:lpstr>
      <vt:lpstr>Branches in RStudio</vt:lpstr>
      <vt:lpstr>Tell Git to ignore some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concepts</dc:title>
  <dc:creator>Dag Øystein Hjermann</dc:creator>
  <cp:lastModifiedBy>Dag Øystein Hjermann</cp:lastModifiedBy>
  <cp:revision>71</cp:revision>
  <dcterms:created xsi:type="dcterms:W3CDTF">2021-09-09T11:54:53Z</dcterms:created>
  <dcterms:modified xsi:type="dcterms:W3CDTF">2021-09-23T14:28:46Z</dcterms:modified>
</cp:coreProperties>
</file>