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1" r:id="rId4"/>
    <p:sldId id="263" r:id="rId5"/>
    <p:sldId id="266" r:id="rId6"/>
    <p:sldId id="267" r:id="rId7"/>
    <p:sldId id="268" r:id="rId8"/>
    <p:sldId id="271" r:id="rId9"/>
    <p:sldId id="277" r:id="rId10"/>
    <p:sldId id="278" r:id="rId11"/>
    <p:sldId id="279" r:id="rId12"/>
    <p:sldId id="275" r:id="rId13"/>
    <p:sldId id="270" r:id="rId14"/>
    <p:sldId id="269" r:id="rId15"/>
    <p:sldId id="272" r:id="rId16"/>
    <p:sldId id="273" r:id="rId17"/>
    <p:sldId id="274" r:id="rId18"/>
    <p:sldId id="276" r:id="rId19"/>
  </p:sldIdLst>
  <p:sldSz cx="9144000" cy="5143500" type="screen16x9"/>
  <p:notesSz cx="6858000" cy="9144000"/>
  <p:defaultTextStyle>
    <a:defPPr>
      <a:defRPr lang="nb-NO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48" y="2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4386-E402-4C6A-BCD6-A2C164AD43D6}" type="datetimeFigureOut">
              <a:rPr lang="nb-NO" smtClean="0"/>
              <a:t>10.09.2021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19B8B-B314-48A1-8D3D-D3763EAEEC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849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76835" y="244149"/>
            <a:ext cx="8153400" cy="1102519"/>
          </a:xfrm>
        </p:spPr>
        <p:txBody>
          <a:bodyPr/>
          <a:lstStyle>
            <a:lvl1pPr algn="l">
              <a:defRPr>
                <a:solidFill>
                  <a:srgbClr val="5B9BD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1479176"/>
            <a:ext cx="7772400" cy="2749924"/>
          </a:xfrm>
        </p:spPr>
        <p:txBody>
          <a:bodyPr/>
          <a:lstStyle>
            <a:lvl1pPr marL="0" indent="0" algn="l">
              <a:buNone/>
              <a:defRPr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B69316-B20F-4ABC-82C9-D4DA82E1E1A3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n-NO" dirty="0" err="1"/>
              <a:t>Forfatternavn</a:t>
            </a:r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44AAC-C847-431D-B538-DAB2E62DDF6E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95132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4904" y="211091"/>
            <a:ext cx="8435683" cy="98121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13765" y="1335742"/>
            <a:ext cx="8417859" cy="3218330"/>
          </a:xfrm>
        </p:spPr>
        <p:txBody>
          <a:bodyPr vert="eaVert"/>
          <a:lstStyle>
            <a:lvl1pPr marL="457200" indent="-457200" algn="ctr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D143CD-9AFB-42E9-B9CF-2D9E941CA4FF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3949F-731D-4028-A648-0F16C80E5919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2606129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 marL="457200" indent="-457200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D142C-E3AE-4C3E-80E2-14050B8DB579}" type="datetime1">
              <a:rPr lang="nb-NO" smtClean="0"/>
              <a:t>10.09.2021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6E113-C858-4A52-8B22-7B56523ACA8B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6430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84200" y="175232"/>
            <a:ext cx="8202600" cy="828815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530883" y="1129552"/>
            <a:ext cx="8137988" cy="3514165"/>
          </a:xfrm>
        </p:spPr>
        <p:txBody>
          <a:bodyPr>
            <a:normAutofit/>
          </a:bodyPr>
          <a:lstStyle>
            <a:lvl1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defRPr sz="2800" baseline="0"/>
            </a:lvl1pPr>
            <a:lvl2pPr marL="630238" indent="203200">
              <a:spcBef>
                <a:spcPts val="600"/>
              </a:spcBef>
              <a:defRPr sz="2400"/>
            </a:lvl2pPr>
            <a:lvl3pPr marL="1162050" indent="307975">
              <a:spcBef>
                <a:spcPts val="600"/>
              </a:spcBef>
              <a:defRPr sz="2000" baseline="0"/>
            </a:lvl3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sz="2400" dirty="0"/>
              <a:t>Second </a:t>
            </a:r>
            <a:r>
              <a:rPr lang="nb-NO" sz="2400" dirty="0" err="1"/>
              <a:t>level</a:t>
            </a:r>
            <a:endParaRPr lang="nb-NO" sz="2400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2464174" y="4869656"/>
            <a:ext cx="2045073" cy="273844"/>
          </a:xfrm>
        </p:spPr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F37D9-1911-45C7-A230-7CFE9DC0FC48}" type="slidenum">
              <a:rPr lang="nn-NO"/>
              <a:pPr/>
              <a:t>‹#›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6085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4723F8-0E4A-40C3-8285-61E1634B8144}" type="datetime1">
              <a:rPr lang="nb-NO" smtClean="0"/>
              <a:t>10.09.2021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97BFA-7DA8-4F6A-9CC2-4FC5BB17C6A4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6223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7353" y="245268"/>
            <a:ext cx="8298971" cy="92630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66825"/>
            <a:ext cx="4038600" cy="33277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79415"/>
            <a:ext cx="4038600" cy="33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110F-0757-4B01-9302-7F85B8D9AC5B}" type="datetime1">
              <a:rPr lang="nb-NO" smtClean="0"/>
              <a:t>10.09.2021</a:t>
            </a:fld>
            <a:endParaRPr lang="nn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03D73-82B5-4F1E-A617-9079BFB452E0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1180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86976" y="148337"/>
            <a:ext cx="8471542" cy="111568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95835" y="1357523"/>
            <a:ext cx="4201553" cy="4747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95835" y="1837344"/>
            <a:ext cx="4201553" cy="29318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6744" y="136320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716744" y="1843025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10E600-EDDE-42B8-8A82-BCBE70C37170}" type="datetime1">
              <a:rPr lang="nb-NO" smtClean="0"/>
              <a:t>10.09.2021</a:t>
            </a:fld>
            <a:endParaRPr lang="nn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08221-F66D-4D88-ACAA-EA59E48B41B6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46325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95940" y="166266"/>
            <a:ext cx="8543259" cy="10618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268FA-14C4-4129-A51D-AF51FF92E980}" type="datetime1">
              <a:rPr lang="nb-NO" smtClean="0"/>
              <a:t>10.09.2021</a:t>
            </a:fld>
            <a:endParaRPr lang="nn-NO"/>
          </a:p>
        </p:txBody>
      </p:sp>
      <p:sp>
        <p:nvSpPr>
          <p:cNvPr id="4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B00F0-8CB5-42AF-8CCD-5A4E291534C0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5517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CA16D1-0BB3-4CC7-9F2A-A88B60B98480}" type="datetime1">
              <a:rPr lang="nb-NO" smtClean="0"/>
              <a:t>10.09.2021</a:t>
            </a:fld>
            <a:endParaRPr lang="nn-NO"/>
          </a:p>
        </p:txBody>
      </p:sp>
      <p:sp>
        <p:nvSpPr>
          <p:cNvPr id="3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59820-22D6-438B-9ACC-C6121BCBE943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6989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97DEC-1E57-4CEF-88EC-F1247BC548E5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3B294-7C88-4B40-BD33-0F1A014CCFF1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296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n-NO" noProof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45F9AF-A8E4-49AD-88E8-507109FE3E43}" type="datetime1">
              <a:rPr lang="nb-NO" smtClean="0"/>
              <a:t>10.09.2021</a:t>
            </a:fld>
            <a:endParaRPr lang="nn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21B-76C1-4D89-973C-38A729EF7C5B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8823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02129" y="883443"/>
            <a:ext cx="7886700" cy="15894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0884" y="2806953"/>
            <a:ext cx="7457176" cy="1581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743450" y="4869656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BA7C-2FF8-4FE8-BBBB-A5866CFB8218}" type="datetime1">
              <a:rPr lang="nb-NO" smtClean="0"/>
              <a:t>10.09.2021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464174" y="4869656"/>
            <a:ext cx="204507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nb-NO" dirty="0"/>
              <a:t>Forfatternavn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53082" y="4869656"/>
            <a:ext cx="66226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3A51-5FE1-4512-94A5-37D46034258E}" type="slidenum">
              <a:rPr lang="nb-NO" smtClean="0"/>
              <a:t>‹#›</a:t>
            </a:fld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" y="4673992"/>
            <a:ext cx="1127323" cy="4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8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5B9BD5"/>
          </a:solidFill>
          <a:latin typeface="Calibri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Calibri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76835" y="244149"/>
            <a:ext cx="8153400" cy="490579"/>
          </a:xfrm>
        </p:spPr>
        <p:txBody>
          <a:bodyPr>
            <a:noAutofit/>
          </a:bodyPr>
          <a:lstStyle/>
          <a:p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concepts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41831-80F1-416F-8764-62F7EFB73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35" y="850325"/>
            <a:ext cx="7772400" cy="2749924"/>
          </a:xfrm>
        </p:spPr>
        <p:txBody>
          <a:bodyPr/>
          <a:lstStyle/>
          <a:p>
            <a:r>
              <a:rPr lang="nb-NO" dirty="0"/>
              <a:t>Viviane and Dag</a:t>
            </a:r>
          </a:p>
        </p:txBody>
      </p:sp>
    </p:spTree>
    <p:extLst>
      <p:ext uri="{BB962C8B-B14F-4D97-AF65-F5344CB8AC3E}">
        <p14:creationId xmlns:p14="http://schemas.microsoft.com/office/powerpoint/2010/main" val="122656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See </a:t>
            </a:r>
            <a:r>
              <a:rPr lang="nb-NO" sz="3600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repo</a:t>
            </a:r>
            <a:r>
              <a:rPr lang="nb-NO" sz="3600" dirty="0"/>
              <a:t> and </a:t>
            </a:r>
            <a:r>
              <a:rPr lang="nb-NO" sz="3600" dirty="0" err="1"/>
              <a:t>its</a:t>
            </a:r>
            <a:r>
              <a:rPr lang="nb-NO" sz="3600" dirty="0"/>
              <a:t> </a:t>
            </a:r>
            <a:r>
              <a:rPr lang="nb-NO" sz="3600" dirty="0" err="1"/>
              <a:t>changes</a:t>
            </a:r>
            <a:r>
              <a:rPr lang="nb-NO" sz="3600" dirty="0"/>
              <a:t> in </a:t>
            </a:r>
            <a:r>
              <a:rPr lang="nb-NO" sz="3600" dirty="0" err="1"/>
              <a:t>Github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10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87492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History</a:t>
            </a:r>
            <a:r>
              <a:rPr lang="nb-NO" sz="3600" dirty="0"/>
              <a:t> and </a:t>
            </a:r>
            <a:r>
              <a:rPr lang="nb-NO" sz="3600" dirty="0" err="1"/>
              <a:t>commit</a:t>
            </a:r>
            <a:r>
              <a:rPr lang="nb-NO" sz="3600" dirty="0"/>
              <a:t> </a:t>
            </a:r>
            <a:r>
              <a:rPr lang="nb-NO" sz="3600" dirty="0" err="1"/>
              <a:t>messages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11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22135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Add</a:t>
            </a:r>
            <a:r>
              <a:rPr lang="nb-NO" sz="3600" dirty="0"/>
              <a:t> a </a:t>
            </a:r>
            <a:r>
              <a:rPr lang="nb-NO" sz="3600" dirty="0" err="1"/>
              <a:t>nice</a:t>
            </a:r>
            <a:r>
              <a:rPr lang="nb-NO" sz="3600" dirty="0"/>
              <a:t> README file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12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10951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Oh</a:t>
            </a:r>
            <a:r>
              <a:rPr lang="nb-NO" sz="3600" dirty="0"/>
              <a:t> </a:t>
            </a:r>
            <a:r>
              <a:rPr lang="nb-NO" sz="3600" dirty="0" err="1"/>
              <a:t>sh</a:t>
            </a:r>
            <a:r>
              <a:rPr lang="nb-NO" sz="3600" dirty="0"/>
              <a:t>*t: different types </a:t>
            </a:r>
            <a:r>
              <a:rPr lang="nb-NO" sz="3600" dirty="0" err="1"/>
              <a:t>of</a:t>
            </a:r>
            <a:r>
              <a:rPr lang="nb-NO" sz="3600" dirty="0"/>
              <a:t> «</a:t>
            </a:r>
            <a:r>
              <a:rPr lang="nb-NO" sz="3600" dirty="0" err="1"/>
              <a:t>undo</a:t>
            </a:r>
            <a:r>
              <a:rPr lang="nb-NO" sz="3600" dirty="0"/>
              <a:t>»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13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05996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branches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14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52577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Branches</a:t>
            </a:r>
            <a:r>
              <a:rPr lang="nb-NO" sz="3600" dirty="0"/>
              <a:t> in </a:t>
            </a:r>
            <a:r>
              <a:rPr lang="nb-NO" sz="3600" dirty="0" err="1"/>
              <a:t>RStudio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15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89299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conflicts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16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81619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Resolving</a:t>
            </a:r>
            <a:r>
              <a:rPr lang="nb-NO" sz="3600" dirty="0"/>
              <a:t> </a:t>
            </a:r>
            <a:r>
              <a:rPr lang="nb-NO" sz="3600" dirty="0" err="1"/>
              <a:t>conflicts</a:t>
            </a:r>
            <a:r>
              <a:rPr lang="nb-NO" sz="3600" dirty="0"/>
              <a:t> in </a:t>
            </a:r>
            <a:r>
              <a:rPr lang="nb-NO" sz="3600" dirty="0" err="1"/>
              <a:t>RStudio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17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3310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Tell </a:t>
            </a:r>
            <a:r>
              <a:rPr lang="nb-NO" sz="3600" dirty="0" err="1"/>
              <a:t>Git</a:t>
            </a:r>
            <a:r>
              <a:rPr lang="nb-NO" sz="3600" dirty="0"/>
              <a:t> to </a:t>
            </a:r>
            <a:r>
              <a:rPr lang="nb-NO" sz="3600" dirty="0" err="1"/>
              <a:t>ignore</a:t>
            </a:r>
            <a:r>
              <a:rPr lang="nb-NO" sz="3600" dirty="0"/>
              <a:t> </a:t>
            </a:r>
            <a:r>
              <a:rPr lang="nb-NO" sz="3600" dirty="0" err="1"/>
              <a:t>some</a:t>
            </a:r>
            <a:r>
              <a:rPr lang="nb-NO" sz="3600" dirty="0"/>
              <a:t> files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18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06031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0" y="175233"/>
            <a:ext cx="8202600" cy="556288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= </a:t>
            </a:r>
            <a:r>
              <a:rPr lang="nb-NO" sz="3600" dirty="0" err="1"/>
              <a:t>version</a:t>
            </a:r>
            <a:r>
              <a:rPr lang="nb-NO" sz="3600" dirty="0"/>
              <a:t> </a:t>
            </a:r>
            <a:r>
              <a:rPr lang="nb-NO" sz="3600" dirty="0" err="1"/>
              <a:t>control</a:t>
            </a:r>
            <a:r>
              <a:rPr lang="nb-NO" sz="3600" dirty="0"/>
              <a:t>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34ACE3-A163-8049-9A73-8FFD7AEE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83" y="1129552"/>
            <a:ext cx="6338346" cy="3514165"/>
          </a:xfrm>
        </p:spPr>
        <p:txBody>
          <a:bodyPr>
            <a:normAutofit/>
          </a:bodyPr>
          <a:lstStyle/>
          <a:p>
            <a:r>
              <a:rPr lang="nb-NO" sz="2400" dirty="0"/>
              <a:t>Ability to </a:t>
            </a:r>
            <a:r>
              <a:rPr lang="nb-NO" sz="2400" dirty="0" err="1"/>
              <a:t>go</a:t>
            </a:r>
            <a:r>
              <a:rPr lang="nb-NO" sz="2400" dirty="0"/>
              <a:t> back to older </a:t>
            </a:r>
            <a:r>
              <a:rPr lang="nb-NO" sz="2400" dirty="0" err="1"/>
              <a:t>versions</a:t>
            </a:r>
            <a:endParaRPr lang="nb-NO" sz="2400" dirty="0"/>
          </a:p>
          <a:p>
            <a:r>
              <a:rPr lang="nb-NO" sz="2400" dirty="0"/>
              <a:t>Ability to </a:t>
            </a:r>
            <a:r>
              <a:rPr lang="nb-NO" sz="2400" dirty="0" err="1"/>
              <a:t>combine</a:t>
            </a:r>
            <a:r>
              <a:rPr lang="nb-NO" sz="2400" dirty="0"/>
              <a:t> different </a:t>
            </a:r>
            <a:r>
              <a:rPr lang="nb-NO" sz="2400" dirty="0" err="1"/>
              <a:t>people’s</a:t>
            </a:r>
            <a:r>
              <a:rPr lang="nb-NO" sz="2400" dirty="0"/>
              <a:t> </a:t>
            </a:r>
            <a:r>
              <a:rPr lang="nb-NO" sz="2400" dirty="0" err="1"/>
              <a:t>versions</a:t>
            </a:r>
            <a:r>
              <a:rPr lang="nb-NO" sz="2400" dirty="0"/>
              <a:t> to a </a:t>
            </a:r>
            <a:r>
              <a:rPr lang="nb-NO" sz="2400" dirty="0" err="1"/>
              <a:t>new</a:t>
            </a:r>
            <a:r>
              <a:rPr lang="nb-NO" sz="2400" dirty="0"/>
              <a:t> </a:t>
            </a:r>
            <a:r>
              <a:rPr lang="nb-NO" sz="2400" dirty="0" err="1"/>
              <a:t>version</a:t>
            </a:r>
            <a:endParaRPr lang="nb-NO" sz="2400" dirty="0"/>
          </a:p>
          <a:p>
            <a:r>
              <a:rPr lang="nb-NO" sz="2400" dirty="0"/>
              <a:t>Safe </a:t>
            </a:r>
            <a:r>
              <a:rPr lang="nb-NO" sz="2400" dirty="0" err="1"/>
              <a:t>storage</a:t>
            </a:r>
            <a:r>
              <a:rPr lang="nb-NO" sz="2400" dirty="0"/>
              <a:t> ‘in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cloud</a:t>
            </a:r>
            <a:r>
              <a:rPr lang="nb-NO" sz="2400" dirty="0"/>
              <a:t>’ – for </a:t>
            </a:r>
            <a:r>
              <a:rPr lang="nb-NO" sz="2400" dirty="0" err="1"/>
              <a:t>instance</a:t>
            </a:r>
            <a:r>
              <a:rPr lang="nb-NO" sz="2400" dirty="0"/>
              <a:t> (</a:t>
            </a:r>
            <a:r>
              <a:rPr lang="nb-NO" sz="2400" dirty="0" err="1"/>
              <a:t>but</a:t>
            </a:r>
            <a:r>
              <a:rPr lang="nb-NO" sz="2400" dirty="0"/>
              <a:t> not </a:t>
            </a:r>
            <a:r>
              <a:rPr lang="nb-NO" sz="2400" dirty="0" err="1"/>
              <a:t>necessarily</a:t>
            </a:r>
            <a:r>
              <a:rPr lang="nb-NO" sz="2400" dirty="0"/>
              <a:t>) </a:t>
            </a:r>
            <a:r>
              <a:rPr lang="nb-NO" sz="2400" dirty="0" err="1"/>
              <a:t>Github</a:t>
            </a:r>
            <a:endParaRPr lang="nb-NO" sz="2400" dirty="0"/>
          </a:p>
          <a:p>
            <a:r>
              <a:rPr lang="nb-NO" sz="2400" dirty="0"/>
              <a:t>Access for </a:t>
            </a:r>
            <a:r>
              <a:rPr lang="nb-NO" sz="2400" dirty="0" err="1"/>
              <a:t>everybody</a:t>
            </a:r>
            <a:r>
              <a:rPr lang="nb-NO" sz="2400" dirty="0"/>
              <a:t> </a:t>
            </a:r>
            <a:r>
              <a:rPr lang="nb-NO" sz="2400" dirty="0" err="1"/>
              <a:t>else</a:t>
            </a:r>
            <a:r>
              <a:rPr lang="nb-NO" sz="2400" dirty="0"/>
              <a:t> (in NIVA </a:t>
            </a:r>
            <a:r>
              <a:rPr lang="nb-NO" sz="2400" u="sng" dirty="0"/>
              <a:t>or</a:t>
            </a:r>
            <a:r>
              <a:rPr lang="nb-NO" sz="2400" dirty="0"/>
              <a:t> in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world</a:t>
            </a:r>
            <a:r>
              <a:rPr lang="nb-NO" sz="2400" dirty="0"/>
              <a:t>) to </a:t>
            </a:r>
            <a:r>
              <a:rPr lang="nb-NO" sz="2400" dirty="0" err="1"/>
              <a:t>your</a:t>
            </a:r>
            <a:r>
              <a:rPr lang="nb-NO" sz="2400" dirty="0"/>
              <a:t> scripts/</a:t>
            </a:r>
            <a:r>
              <a:rPr lang="nb-NO" sz="2400" dirty="0" err="1"/>
              <a:t>results</a:t>
            </a:r>
            <a:endParaRPr lang="nb-NO" sz="24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98507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29" y="106290"/>
            <a:ext cx="6807200" cy="862539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Which</a:t>
            </a:r>
            <a:r>
              <a:rPr lang="nb-NO" sz="3600" dirty="0"/>
              <a:t> problems </a:t>
            </a:r>
            <a:r>
              <a:rPr lang="nb-NO" sz="3600" dirty="0" err="1"/>
              <a:t>are</a:t>
            </a:r>
            <a:r>
              <a:rPr lang="nb-NO" sz="3600" dirty="0"/>
              <a:t> </a:t>
            </a:r>
            <a:r>
              <a:rPr lang="nb-NO" sz="3600" dirty="0" err="1"/>
              <a:t>version</a:t>
            </a:r>
            <a:r>
              <a:rPr lang="nb-NO" sz="3600" dirty="0"/>
              <a:t> </a:t>
            </a:r>
            <a:r>
              <a:rPr lang="nb-NO" sz="3600" dirty="0" err="1"/>
              <a:t>control</a:t>
            </a:r>
            <a:r>
              <a:rPr lang="nb-NO" sz="3600" dirty="0"/>
              <a:t> </a:t>
            </a:r>
            <a:r>
              <a:rPr lang="nb-NO" sz="3600" dirty="0" err="1"/>
              <a:t>meant</a:t>
            </a:r>
            <a:r>
              <a:rPr lang="nb-NO" sz="3600" dirty="0"/>
              <a:t> to </a:t>
            </a:r>
            <a:r>
              <a:rPr lang="nb-NO" sz="3600" dirty="0" err="1"/>
              <a:t>resolve</a:t>
            </a:r>
            <a:r>
              <a:rPr lang="nb-NO" sz="3600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34ACE3-A163-8049-9A73-8FFD7AEE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7" y="1073247"/>
            <a:ext cx="5558662" cy="2619991"/>
          </a:xfrm>
        </p:spPr>
        <p:txBody>
          <a:bodyPr>
            <a:normAutofit/>
          </a:bodyPr>
          <a:lstStyle/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Manuscript_1.docx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Manuscript_Final_DHJ.docx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Manuscript_Final_DHJ_MSC.docx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Manuscript_Final_DHJ_MSC_SIX.docx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3450" y="4869656"/>
            <a:ext cx="2057400" cy="273844"/>
          </a:xfrm>
        </p:spPr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4174" y="4869656"/>
            <a:ext cx="2045073" cy="273844"/>
          </a:xfrm>
        </p:spPr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3082" y="4869656"/>
            <a:ext cx="662268" cy="273844"/>
          </a:xfrm>
        </p:spPr>
        <p:txBody>
          <a:bodyPr/>
          <a:lstStyle/>
          <a:p>
            <a:fld id="{596F37D9-1911-45C7-A230-7CFE9DC0FC48}" type="slidenum">
              <a:rPr lang="nn-NO" smtClean="0"/>
              <a:pPr/>
              <a:t>3</a:t>
            </a:fld>
            <a:endParaRPr lang="nn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E79F32D7-B561-48F1-AC59-7974F64637A7}"/>
              </a:ext>
            </a:extLst>
          </p:cNvPr>
          <p:cNvSpPr txBox="1">
            <a:spLocks/>
          </p:cNvSpPr>
          <p:nvPr/>
        </p:nvSpPr>
        <p:spPr>
          <a:xfrm>
            <a:off x="4743450" y="1774898"/>
            <a:ext cx="4570145" cy="700192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457200" indent="-457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0" kern="1200" baseline="0">
                <a:solidFill>
                  <a:schemeClr val="tx1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30238" indent="203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2050" indent="307975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Manuscript_Final_ELU.docx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Manuscript_Final_ELU_MGR.docx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E2E7F5F2-346A-479E-B335-CBCC06E89C31}"/>
              </a:ext>
            </a:extLst>
          </p:cNvPr>
          <p:cNvSpPr txBox="1">
            <a:spLocks/>
          </p:cNvSpPr>
          <p:nvPr/>
        </p:nvSpPr>
        <p:spPr>
          <a:xfrm>
            <a:off x="4743451" y="2840861"/>
            <a:ext cx="4570145" cy="4963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457200" indent="-457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0" kern="1200" baseline="0">
                <a:solidFill>
                  <a:schemeClr val="tx1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30238" indent="203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2050" indent="307975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Manuscript_Final_DHJ_MSC_ANS.docx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2EA078-69FC-4A34-9FC5-1C61C4D77C33}"/>
              </a:ext>
            </a:extLst>
          </p:cNvPr>
          <p:cNvCxnSpPr>
            <a:cxnSpLocks/>
          </p:cNvCxnSpPr>
          <p:nvPr/>
        </p:nvCxnSpPr>
        <p:spPr>
          <a:xfrm>
            <a:off x="3171371" y="1937657"/>
            <a:ext cx="15392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7348CE-D6DB-40E3-B4F5-2098A18AE2BE}"/>
              </a:ext>
            </a:extLst>
          </p:cNvPr>
          <p:cNvCxnSpPr>
            <a:cxnSpLocks/>
          </p:cNvCxnSpPr>
          <p:nvPr/>
        </p:nvCxnSpPr>
        <p:spPr>
          <a:xfrm>
            <a:off x="3987800" y="2706464"/>
            <a:ext cx="722816" cy="2709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lassholder for innhold 2">
            <a:extLst>
              <a:ext uri="{FF2B5EF4-FFF2-40B4-BE49-F238E27FC236}">
                <a16:creationId xmlns:a16="http://schemas.microsoft.com/office/drawing/2014/main" id="{468890CC-0015-4140-BB0B-18A01668214C}"/>
              </a:ext>
            </a:extLst>
          </p:cNvPr>
          <p:cNvSpPr txBox="1">
            <a:spLocks/>
          </p:cNvSpPr>
          <p:nvPr/>
        </p:nvSpPr>
        <p:spPr>
          <a:xfrm>
            <a:off x="2747193" y="3551233"/>
            <a:ext cx="4154350" cy="10595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457200" indent="-457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0" kern="1200" baseline="0">
                <a:solidFill>
                  <a:schemeClr val="tx1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30238" indent="203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2050" indent="307975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Manuscript_Really_final.docx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Manuscript_Really_final_MCS.docx</a:t>
            </a:r>
          </a:p>
          <a:p>
            <a:pPr marL="177800" indent="-177800"/>
            <a:r>
              <a:rPr lang="nb-NO" sz="2000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…..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502153-2972-4209-BC55-8E5C39C08D4B}"/>
              </a:ext>
            </a:extLst>
          </p:cNvPr>
          <p:cNvCxnSpPr>
            <a:cxnSpLocks/>
          </p:cNvCxnSpPr>
          <p:nvPr/>
        </p:nvCxnSpPr>
        <p:spPr>
          <a:xfrm>
            <a:off x="3447143" y="3145971"/>
            <a:ext cx="217714" cy="4390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675115-5B9C-406A-A03A-0ECA039D8D7F}"/>
              </a:ext>
            </a:extLst>
          </p:cNvPr>
          <p:cNvCxnSpPr>
            <a:cxnSpLocks/>
          </p:cNvCxnSpPr>
          <p:nvPr/>
        </p:nvCxnSpPr>
        <p:spPr>
          <a:xfrm flipH="1">
            <a:off x="5105400" y="2438399"/>
            <a:ext cx="1" cy="1091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8C53A5-DAED-45C2-B598-1A2D151F620D}"/>
              </a:ext>
            </a:extLst>
          </p:cNvPr>
          <p:cNvCxnSpPr>
            <a:cxnSpLocks/>
          </p:cNvCxnSpPr>
          <p:nvPr/>
        </p:nvCxnSpPr>
        <p:spPr>
          <a:xfrm flipH="1">
            <a:off x="5464629" y="3128848"/>
            <a:ext cx="625045" cy="4223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4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Right 28">
            <a:extLst>
              <a:ext uri="{FF2B5EF4-FFF2-40B4-BE49-F238E27FC236}">
                <a16:creationId xmlns:a16="http://schemas.microsoft.com/office/drawing/2014/main" id="{06D7FBF9-F6CC-4992-86EB-A125B8A0ACD9}"/>
              </a:ext>
            </a:extLst>
          </p:cNvPr>
          <p:cNvSpPr/>
          <p:nvPr/>
        </p:nvSpPr>
        <p:spPr>
          <a:xfrm flipH="1">
            <a:off x="2153575" y="2955291"/>
            <a:ext cx="4785339" cy="770879"/>
          </a:xfrm>
          <a:custGeom>
            <a:avLst/>
            <a:gdLst>
              <a:gd name="connsiteX0" fmla="*/ 0 w 4785339"/>
              <a:gd name="connsiteY0" fmla="*/ 185057 h 740229"/>
              <a:gd name="connsiteX1" fmla="*/ 4415225 w 4785339"/>
              <a:gd name="connsiteY1" fmla="*/ 185057 h 740229"/>
              <a:gd name="connsiteX2" fmla="*/ 4415225 w 4785339"/>
              <a:gd name="connsiteY2" fmla="*/ 0 h 740229"/>
              <a:gd name="connsiteX3" fmla="*/ 4785339 w 4785339"/>
              <a:gd name="connsiteY3" fmla="*/ 370115 h 740229"/>
              <a:gd name="connsiteX4" fmla="*/ 4415225 w 4785339"/>
              <a:gd name="connsiteY4" fmla="*/ 740229 h 740229"/>
              <a:gd name="connsiteX5" fmla="*/ 4415225 w 4785339"/>
              <a:gd name="connsiteY5" fmla="*/ 555172 h 740229"/>
              <a:gd name="connsiteX6" fmla="*/ 0 w 4785339"/>
              <a:gd name="connsiteY6" fmla="*/ 555172 h 740229"/>
              <a:gd name="connsiteX7" fmla="*/ 0 w 4785339"/>
              <a:gd name="connsiteY7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4415225 w 4785339"/>
              <a:gd name="connsiteY2" fmla="*/ 185057 h 740229"/>
              <a:gd name="connsiteX3" fmla="*/ 4415225 w 4785339"/>
              <a:gd name="connsiteY3" fmla="*/ 0 h 740229"/>
              <a:gd name="connsiteX4" fmla="*/ 4785339 w 4785339"/>
              <a:gd name="connsiteY4" fmla="*/ 370115 h 740229"/>
              <a:gd name="connsiteX5" fmla="*/ 4415225 w 4785339"/>
              <a:gd name="connsiteY5" fmla="*/ 740229 h 740229"/>
              <a:gd name="connsiteX6" fmla="*/ 4415225 w 4785339"/>
              <a:gd name="connsiteY6" fmla="*/ 555172 h 740229"/>
              <a:gd name="connsiteX7" fmla="*/ 0 w 4785339"/>
              <a:gd name="connsiteY7" fmla="*/ 555172 h 740229"/>
              <a:gd name="connsiteX8" fmla="*/ 0 w 4785339"/>
              <a:gd name="connsiteY8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1311000 w 4785339"/>
              <a:gd name="connsiteY2" fmla="*/ 185431 h 740229"/>
              <a:gd name="connsiteX3" fmla="*/ 4415225 w 4785339"/>
              <a:gd name="connsiteY3" fmla="*/ 185057 h 740229"/>
              <a:gd name="connsiteX4" fmla="*/ 4415225 w 4785339"/>
              <a:gd name="connsiteY4" fmla="*/ 0 h 740229"/>
              <a:gd name="connsiteX5" fmla="*/ 4785339 w 4785339"/>
              <a:gd name="connsiteY5" fmla="*/ 370115 h 740229"/>
              <a:gd name="connsiteX6" fmla="*/ 4415225 w 4785339"/>
              <a:gd name="connsiteY6" fmla="*/ 740229 h 740229"/>
              <a:gd name="connsiteX7" fmla="*/ 4415225 w 4785339"/>
              <a:gd name="connsiteY7" fmla="*/ 555172 h 740229"/>
              <a:gd name="connsiteX8" fmla="*/ 0 w 4785339"/>
              <a:gd name="connsiteY8" fmla="*/ 555172 h 740229"/>
              <a:gd name="connsiteX9" fmla="*/ 0 w 4785339"/>
              <a:gd name="connsiteY9" fmla="*/ 185057 h 740229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40028 w 4785339"/>
              <a:gd name="connsiteY3" fmla="*/ 72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144086 w 4785339"/>
              <a:gd name="connsiteY1" fmla="*/ 0 h 837827"/>
              <a:gd name="connsiteX2" fmla="*/ 1310999 w 4785339"/>
              <a:gd name="connsiteY2" fmla="*/ 286658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35228 w 4785339"/>
              <a:gd name="connsiteY1" fmla="*/ 25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310999 w 4785339"/>
              <a:gd name="connsiteY4" fmla="*/ 286658 h 837827"/>
              <a:gd name="connsiteX5" fmla="*/ 4415225 w 4785339"/>
              <a:gd name="connsiteY5" fmla="*/ 282655 h 837827"/>
              <a:gd name="connsiteX6" fmla="*/ 4415225 w 4785339"/>
              <a:gd name="connsiteY6" fmla="*/ 97598 h 837827"/>
              <a:gd name="connsiteX7" fmla="*/ 4785339 w 4785339"/>
              <a:gd name="connsiteY7" fmla="*/ 467713 h 837827"/>
              <a:gd name="connsiteX8" fmla="*/ 4415225 w 4785339"/>
              <a:gd name="connsiteY8" fmla="*/ 837827 h 837827"/>
              <a:gd name="connsiteX9" fmla="*/ 4415225 w 4785339"/>
              <a:gd name="connsiteY9" fmla="*/ 652770 h 837827"/>
              <a:gd name="connsiteX10" fmla="*/ 0 w 4785339"/>
              <a:gd name="connsiteY10" fmla="*/ 652770 h 837827"/>
              <a:gd name="connsiteX11" fmla="*/ 0 w 4785339"/>
              <a:gd name="connsiteY11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310999 w 4785339"/>
              <a:gd name="connsiteY5" fmla="*/ 286658 h 837827"/>
              <a:gd name="connsiteX6" fmla="*/ 4415225 w 4785339"/>
              <a:gd name="connsiteY6" fmla="*/ 282655 h 837827"/>
              <a:gd name="connsiteX7" fmla="*/ 4415225 w 4785339"/>
              <a:gd name="connsiteY7" fmla="*/ 97598 h 837827"/>
              <a:gd name="connsiteX8" fmla="*/ 4785339 w 4785339"/>
              <a:gd name="connsiteY8" fmla="*/ 467713 h 837827"/>
              <a:gd name="connsiteX9" fmla="*/ 4415225 w 4785339"/>
              <a:gd name="connsiteY9" fmla="*/ 837827 h 837827"/>
              <a:gd name="connsiteX10" fmla="*/ 4415225 w 4785339"/>
              <a:gd name="connsiteY10" fmla="*/ 652770 h 837827"/>
              <a:gd name="connsiteX11" fmla="*/ 0 w 4785339"/>
              <a:gd name="connsiteY11" fmla="*/ 652770 h 837827"/>
              <a:gd name="connsiteX12" fmla="*/ 0 w 4785339"/>
              <a:gd name="connsiteY12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265824 w 4785339"/>
              <a:gd name="connsiteY5" fmla="*/ 196488 h 837827"/>
              <a:gd name="connsiteX6" fmla="*/ 1310999 w 4785339"/>
              <a:gd name="connsiteY6" fmla="*/ 286658 h 837827"/>
              <a:gd name="connsiteX7" fmla="*/ 4415225 w 4785339"/>
              <a:gd name="connsiteY7" fmla="*/ 282655 h 837827"/>
              <a:gd name="connsiteX8" fmla="*/ 4415225 w 4785339"/>
              <a:gd name="connsiteY8" fmla="*/ 97598 h 837827"/>
              <a:gd name="connsiteX9" fmla="*/ 4785339 w 4785339"/>
              <a:gd name="connsiteY9" fmla="*/ 467713 h 837827"/>
              <a:gd name="connsiteX10" fmla="*/ 4415225 w 4785339"/>
              <a:gd name="connsiteY10" fmla="*/ 837827 h 837827"/>
              <a:gd name="connsiteX11" fmla="*/ 4415225 w 4785339"/>
              <a:gd name="connsiteY11" fmla="*/ 652770 h 837827"/>
              <a:gd name="connsiteX12" fmla="*/ 0 w 4785339"/>
              <a:gd name="connsiteY12" fmla="*/ 652770 h 837827"/>
              <a:gd name="connsiteX13" fmla="*/ 0 w 4785339"/>
              <a:gd name="connsiteY13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811 w 4785339"/>
              <a:gd name="connsiteY2" fmla="*/ 14314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194704 w 4785339"/>
              <a:gd name="connsiteY4" fmla="*/ 9798 h 787027"/>
              <a:gd name="connsiteX5" fmla="*/ 1216657 w 4785339"/>
              <a:gd name="connsiteY5" fmla="*/ 43544 h 787027"/>
              <a:gd name="connsiteX6" fmla="*/ 1265824 w 4785339"/>
              <a:gd name="connsiteY6" fmla="*/ 145688 h 787027"/>
              <a:gd name="connsiteX7" fmla="*/ 1310999 w 4785339"/>
              <a:gd name="connsiteY7" fmla="*/ 23585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16657 w 4785339"/>
              <a:gd name="connsiteY5" fmla="*/ 7565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9527 w 4785339"/>
              <a:gd name="connsiteY5" fmla="*/ 22678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355994 w 4785339"/>
              <a:gd name="connsiteY4" fmla="*/ 16148 h 787027"/>
              <a:gd name="connsiteX5" fmla="*/ 1319527 w 4785339"/>
              <a:gd name="connsiteY5" fmla="*/ 194674 h 787027"/>
              <a:gd name="connsiteX6" fmla="*/ 1235344 w 4785339"/>
              <a:gd name="connsiteY6" fmla="*/ 120288 h 787027"/>
              <a:gd name="connsiteX7" fmla="*/ 1173839 w 4785339"/>
              <a:gd name="connsiteY7" fmla="*/ 23839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35344 w 4785339"/>
              <a:gd name="connsiteY6" fmla="*/ 11901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21060 h 776232"/>
              <a:gd name="connsiteX1" fmla="*/ 1049742 w 4785339"/>
              <a:gd name="connsiteY1" fmla="*/ 217806 h 776232"/>
              <a:gd name="connsiteX2" fmla="*/ 1179101 w 4785339"/>
              <a:gd name="connsiteY2" fmla="*/ 84093 h 776232"/>
              <a:gd name="connsiteX3" fmla="*/ 1104081 w 4785339"/>
              <a:gd name="connsiteY3" fmla="*/ 0 h 776232"/>
              <a:gd name="connsiteX4" fmla="*/ 1355994 w 4785339"/>
              <a:gd name="connsiteY4" fmla="*/ 5353 h 776232"/>
              <a:gd name="connsiteX5" fmla="*/ 1319527 w 4785339"/>
              <a:gd name="connsiteY5" fmla="*/ 183879 h 776232"/>
              <a:gd name="connsiteX6" fmla="*/ 1253124 w 4785339"/>
              <a:gd name="connsiteY6" fmla="*/ 137433 h 776232"/>
              <a:gd name="connsiteX7" fmla="*/ 1173839 w 4785339"/>
              <a:gd name="connsiteY7" fmla="*/ 227603 h 776232"/>
              <a:gd name="connsiteX8" fmla="*/ 4415225 w 4785339"/>
              <a:gd name="connsiteY8" fmla="*/ 221060 h 776232"/>
              <a:gd name="connsiteX9" fmla="*/ 4415225 w 4785339"/>
              <a:gd name="connsiteY9" fmla="*/ 36003 h 776232"/>
              <a:gd name="connsiteX10" fmla="*/ 4785339 w 4785339"/>
              <a:gd name="connsiteY10" fmla="*/ 406118 h 776232"/>
              <a:gd name="connsiteX11" fmla="*/ 4415225 w 4785339"/>
              <a:gd name="connsiteY11" fmla="*/ 776232 h 776232"/>
              <a:gd name="connsiteX12" fmla="*/ 4415225 w 4785339"/>
              <a:gd name="connsiteY12" fmla="*/ 591175 h 776232"/>
              <a:gd name="connsiteX13" fmla="*/ 0 w 4785339"/>
              <a:gd name="connsiteY13" fmla="*/ 591175 h 776232"/>
              <a:gd name="connsiteX14" fmla="*/ 0 w 4785339"/>
              <a:gd name="connsiteY14" fmla="*/ 221060 h 776232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79101 w 4785339"/>
              <a:gd name="connsiteY2" fmla="*/ 78740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85339" h="770879">
                <a:moveTo>
                  <a:pt x="0" y="215707"/>
                </a:moveTo>
                <a:lnTo>
                  <a:pt x="1049742" y="212453"/>
                </a:lnTo>
                <a:cubicBezTo>
                  <a:pt x="1130054" y="134592"/>
                  <a:pt x="1168396" y="108767"/>
                  <a:pt x="1196246" y="73978"/>
                </a:cubicBezTo>
                <a:cubicBezTo>
                  <a:pt x="1168578" y="36831"/>
                  <a:pt x="1169849" y="51903"/>
                  <a:pt x="1138371" y="6077"/>
                </a:cubicBezTo>
                <a:lnTo>
                  <a:pt x="1355994" y="0"/>
                </a:lnTo>
                <a:lnTo>
                  <a:pt x="1319527" y="178526"/>
                </a:lnTo>
                <a:lnTo>
                  <a:pt x="1253124" y="132080"/>
                </a:lnTo>
                <a:lnTo>
                  <a:pt x="1173839" y="222250"/>
                </a:lnTo>
                <a:lnTo>
                  <a:pt x="4415225" y="215707"/>
                </a:lnTo>
                <a:lnTo>
                  <a:pt x="4415225" y="30650"/>
                </a:lnTo>
                <a:lnTo>
                  <a:pt x="4785339" y="400765"/>
                </a:lnTo>
                <a:lnTo>
                  <a:pt x="4415225" y="770879"/>
                </a:lnTo>
                <a:lnTo>
                  <a:pt x="4415225" y="585822"/>
                </a:lnTo>
                <a:lnTo>
                  <a:pt x="0" y="585822"/>
                </a:lnTo>
                <a:lnTo>
                  <a:pt x="0" y="21570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rgbClr val="C00000"/>
                </a:solidFill>
              </a:rPr>
              <a:t>        PULL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D87ADCC5-2A73-4EDB-99AA-3D81DFD03B07}"/>
              </a:ext>
            </a:extLst>
          </p:cNvPr>
          <p:cNvSpPr/>
          <p:nvPr/>
        </p:nvSpPr>
        <p:spPr>
          <a:xfrm>
            <a:off x="7174105" y="1379670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EFE989C1-7636-4549-8B44-0A1ED5FD93C8}"/>
              </a:ext>
            </a:extLst>
          </p:cNvPr>
          <p:cNvSpPr/>
          <p:nvPr/>
        </p:nvSpPr>
        <p:spPr>
          <a:xfrm>
            <a:off x="7114815" y="1303503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6BFC1F32-A9BC-4F08-814F-13579830D95A}"/>
              </a:ext>
            </a:extLst>
          </p:cNvPr>
          <p:cNvSpPr/>
          <p:nvPr/>
        </p:nvSpPr>
        <p:spPr>
          <a:xfrm>
            <a:off x="3898858" y="1354843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62360635-432D-473B-999D-DEADFDB5FB7D}"/>
              </a:ext>
            </a:extLst>
          </p:cNvPr>
          <p:cNvSpPr/>
          <p:nvPr/>
        </p:nvSpPr>
        <p:spPr>
          <a:xfrm>
            <a:off x="3839568" y="1278676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03" y="60129"/>
            <a:ext cx="82026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4</a:t>
            </a:fld>
            <a:endParaRPr lang="nn-NO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DDBD47-E0B9-45E2-8927-7EA8C4B8BC0A}"/>
              </a:ext>
            </a:extLst>
          </p:cNvPr>
          <p:cNvSpPr/>
          <p:nvPr/>
        </p:nvSpPr>
        <p:spPr>
          <a:xfrm>
            <a:off x="475902" y="1206999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/>
              <a:t>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3B71-FAB4-4939-8F8B-B38A06B2A125}"/>
              </a:ext>
            </a:extLst>
          </p:cNvPr>
          <p:cNvSpPr txBox="1"/>
          <p:nvPr/>
        </p:nvSpPr>
        <p:spPr>
          <a:xfrm>
            <a:off x="671371" y="231791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83459-A6DB-4176-B3B0-58FE90638168}"/>
              </a:ext>
            </a:extLst>
          </p:cNvPr>
          <p:cNvSpPr txBox="1"/>
          <p:nvPr/>
        </p:nvSpPr>
        <p:spPr>
          <a:xfrm>
            <a:off x="671371" y="281698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FBE4-FCA1-475E-ADAA-A4C1B41203BF}"/>
              </a:ext>
            </a:extLst>
          </p:cNvPr>
          <p:cNvSpPr txBox="1"/>
          <p:nvPr/>
        </p:nvSpPr>
        <p:spPr>
          <a:xfrm>
            <a:off x="671371" y="331605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4EFE67C-C7B2-4424-BAA5-EFCEC306A10C}"/>
              </a:ext>
            </a:extLst>
          </p:cNvPr>
          <p:cNvSpPr/>
          <p:nvPr/>
        </p:nvSpPr>
        <p:spPr>
          <a:xfrm>
            <a:off x="3785557" y="1206999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Hidden</a:t>
            </a:r>
            <a:r>
              <a:rPr lang="nb-NO" sz="1800" dirty="0"/>
              <a:t> 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C431-D4C0-461E-A505-422C8EC05F65}"/>
              </a:ext>
            </a:extLst>
          </p:cNvPr>
          <p:cNvSpPr txBox="1"/>
          <p:nvPr/>
        </p:nvSpPr>
        <p:spPr>
          <a:xfrm>
            <a:off x="3953913" y="2317919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016F3-DE4F-43DC-A7BD-2A041C7F6431}"/>
              </a:ext>
            </a:extLst>
          </p:cNvPr>
          <p:cNvSpPr txBox="1"/>
          <p:nvPr/>
        </p:nvSpPr>
        <p:spPr>
          <a:xfrm>
            <a:off x="3953913" y="2816989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988F3-2AD4-4C13-9326-11F5E7C6AA0D}"/>
              </a:ext>
            </a:extLst>
          </p:cNvPr>
          <p:cNvSpPr txBox="1"/>
          <p:nvPr/>
        </p:nvSpPr>
        <p:spPr>
          <a:xfrm>
            <a:off x="3953913" y="3316059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E4B1806-A304-4F0A-A576-C22EB7131A77}"/>
              </a:ext>
            </a:extLst>
          </p:cNvPr>
          <p:cNvSpPr/>
          <p:nvPr/>
        </p:nvSpPr>
        <p:spPr>
          <a:xfrm>
            <a:off x="7047768" y="1202975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Github</a:t>
            </a:r>
            <a:endParaRPr lang="nb-NO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B5A3B-0C1D-471E-90FA-ECDA0E931605}"/>
              </a:ext>
            </a:extLst>
          </p:cNvPr>
          <p:cNvSpPr txBox="1"/>
          <p:nvPr/>
        </p:nvSpPr>
        <p:spPr>
          <a:xfrm>
            <a:off x="7216124" y="2313895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6D28D-F29D-4848-A360-E9C09B1DC498}"/>
              </a:ext>
            </a:extLst>
          </p:cNvPr>
          <p:cNvSpPr txBox="1"/>
          <p:nvPr/>
        </p:nvSpPr>
        <p:spPr>
          <a:xfrm>
            <a:off x="7216124" y="2812965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7B192-5441-41C2-BB47-C9E431893334}"/>
              </a:ext>
            </a:extLst>
          </p:cNvPr>
          <p:cNvSpPr txBox="1"/>
          <p:nvPr/>
        </p:nvSpPr>
        <p:spPr>
          <a:xfrm>
            <a:off x="7216124" y="3312035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A2B778-FC2C-4C07-BBAB-0D9D4BF8CFB4}"/>
              </a:ext>
            </a:extLst>
          </p:cNvPr>
          <p:cNvSpPr/>
          <p:nvPr/>
        </p:nvSpPr>
        <p:spPr>
          <a:xfrm>
            <a:off x="482685" y="701008"/>
            <a:ext cx="1643742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00815-676F-4BC6-AB05-6FA5317948DA}"/>
              </a:ext>
            </a:extLst>
          </p:cNvPr>
          <p:cNvSpPr/>
          <p:nvPr/>
        </p:nvSpPr>
        <p:spPr>
          <a:xfrm>
            <a:off x="3669989" y="646444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LOCAL REPOSITORY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4A42E-4743-4FA0-8548-980795D5556D}"/>
              </a:ext>
            </a:extLst>
          </p:cNvPr>
          <p:cNvSpPr/>
          <p:nvPr/>
        </p:nvSpPr>
        <p:spPr>
          <a:xfrm>
            <a:off x="6984494" y="646444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REPOSITORY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644F1F1-EFB1-4BE2-91AA-1E8982E96A40}"/>
              </a:ext>
            </a:extLst>
          </p:cNvPr>
          <p:cNvSpPr/>
          <p:nvPr/>
        </p:nvSpPr>
        <p:spPr>
          <a:xfrm>
            <a:off x="5695112" y="2222706"/>
            <a:ext cx="1204686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PUSH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9ACFD0F-1556-4C66-A5E7-369866E4C54A}"/>
              </a:ext>
            </a:extLst>
          </p:cNvPr>
          <p:cNvSpPr/>
          <p:nvPr/>
        </p:nvSpPr>
        <p:spPr>
          <a:xfrm>
            <a:off x="2498832" y="1710863"/>
            <a:ext cx="1208944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B99E4A-31AD-44DE-BCF9-E8CCBAEEDFC5}"/>
              </a:ext>
            </a:extLst>
          </p:cNvPr>
          <p:cNvCxnSpPr>
            <a:cxnSpLocks/>
          </p:cNvCxnSpPr>
          <p:nvPr/>
        </p:nvCxnSpPr>
        <p:spPr>
          <a:xfrm>
            <a:off x="2306703" y="2755400"/>
            <a:ext cx="1338676" cy="32111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74D826-8CB1-4B39-9236-B7A8152E85BC}"/>
              </a:ext>
            </a:extLst>
          </p:cNvPr>
          <p:cNvSpPr txBox="1"/>
          <p:nvPr/>
        </p:nvSpPr>
        <p:spPr>
          <a:xfrm>
            <a:off x="2692314" y="2469836"/>
            <a:ext cx="63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DIFF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A4C908-AE38-4C5A-8A43-C5628B32971E}"/>
              </a:ext>
            </a:extLst>
          </p:cNvPr>
          <p:cNvSpPr txBox="1"/>
          <p:nvPr/>
        </p:nvSpPr>
        <p:spPr>
          <a:xfrm>
            <a:off x="5220284" y="4170842"/>
            <a:ext cx="204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First COMMIT</a:t>
            </a:r>
          </a:p>
          <a:p>
            <a:r>
              <a:rPr lang="nb-NO" dirty="0">
                <a:solidFill>
                  <a:srgbClr val="C00000"/>
                </a:solidFill>
              </a:rPr>
              <a:t>Last COMMIT (= HEAD)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6A9BBAF-F5D3-4D32-B8B2-A3BB60711E0A}"/>
              </a:ext>
            </a:extLst>
          </p:cNvPr>
          <p:cNvSpPr/>
          <p:nvPr/>
        </p:nvSpPr>
        <p:spPr>
          <a:xfrm>
            <a:off x="4654390" y="3860800"/>
            <a:ext cx="602343" cy="693597"/>
          </a:xfrm>
          <a:custGeom>
            <a:avLst/>
            <a:gdLst>
              <a:gd name="connsiteX0" fmla="*/ 468086 w 468086"/>
              <a:gd name="connsiteY0" fmla="*/ 569686 h 584200"/>
              <a:gd name="connsiteX1" fmla="*/ 7257 w 468086"/>
              <a:gd name="connsiteY1" fmla="*/ 584200 h 584200"/>
              <a:gd name="connsiteX2" fmla="*/ 0 w 468086"/>
              <a:gd name="connsiteY2" fmla="*/ 7257 h 584200"/>
              <a:gd name="connsiteX3" fmla="*/ 3628 w 468086"/>
              <a:gd name="connsiteY3" fmla="*/ 0 h 584200"/>
              <a:gd name="connsiteX0" fmla="*/ 468086 w 468086"/>
              <a:gd name="connsiteY0" fmla="*/ 703943 h 718457"/>
              <a:gd name="connsiteX1" fmla="*/ 7257 w 468086"/>
              <a:gd name="connsiteY1" fmla="*/ 718457 h 718457"/>
              <a:gd name="connsiteX2" fmla="*/ 0 w 468086"/>
              <a:gd name="connsiteY2" fmla="*/ 141514 h 718457"/>
              <a:gd name="connsiteX3" fmla="*/ 337457 w 468086"/>
              <a:gd name="connsiteY3" fmla="*/ 0 h 718457"/>
              <a:gd name="connsiteX0" fmla="*/ 460829 w 460829"/>
              <a:gd name="connsiteY0" fmla="*/ 703943 h 718457"/>
              <a:gd name="connsiteX1" fmla="*/ 0 w 460829"/>
              <a:gd name="connsiteY1" fmla="*/ 718457 h 718457"/>
              <a:gd name="connsiteX2" fmla="*/ 330200 w 460829"/>
              <a:gd name="connsiteY2" fmla="*/ 0 h 718457"/>
              <a:gd name="connsiteX0" fmla="*/ 489858 w 489858"/>
              <a:gd name="connsiteY0" fmla="*/ 500743 h 515257"/>
              <a:gd name="connsiteX1" fmla="*/ 29029 w 489858"/>
              <a:gd name="connsiteY1" fmla="*/ 515257 h 515257"/>
              <a:gd name="connsiteX2" fmla="*/ 0 w 489858"/>
              <a:gd name="connsiteY2" fmla="*/ 0 h 515257"/>
              <a:gd name="connsiteX0" fmla="*/ 769258 w 769258"/>
              <a:gd name="connsiteY0" fmla="*/ 308429 h 515257"/>
              <a:gd name="connsiteX1" fmla="*/ 29029 w 769258"/>
              <a:gd name="connsiteY1" fmla="*/ 515257 h 515257"/>
              <a:gd name="connsiteX2" fmla="*/ 0 w 769258"/>
              <a:gd name="connsiteY2" fmla="*/ 0 h 515257"/>
              <a:gd name="connsiteX0" fmla="*/ 769258 w 769258"/>
              <a:gd name="connsiteY0" fmla="*/ 308429 h 315686"/>
              <a:gd name="connsiteX1" fmla="*/ 166915 w 769258"/>
              <a:gd name="connsiteY1" fmla="*/ 315686 h 315686"/>
              <a:gd name="connsiteX2" fmla="*/ 0 w 769258"/>
              <a:gd name="connsiteY2" fmla="*/ 0 h 315686"/>
              <a:gd name="connsiteX0" fmla="*/ 602343 w 602343"/>
              <a:gd name="connsiteY0" fmla="*/ 515257 h 522514"/>
              <a:gd name="connsiteX1" fmla="*/ 0 w 602343"/>
              <a:gd name="connsiteY1" fmla="*/ 522514 h 522514"/>
              <a:gd name="connsiteX2" fmla="*/ 7257 w 602343"/>
              <a:gd name="connsiteY2" fmla="*/ 0 h 522514"/>
              <a:gd name="connsiteX0" fmla="*/ 602343 w 602343"/>
              <a:gd name="connsiteY0" fmla="*/ 518886 h 526143"/>
              <a:gd name="connsiteX1" fmla="*/ 0 w 602343"/>
              <a:gd name="connsiteY1" fmla="*/ 526143 h 526143"/>
              <a:gd name="connsiteX2" fmla="*/ 7257 w 602343"/>
              <a:gd name="connsiteY2" fmla="*/ 0 h 52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343" h="526143">
                <a:moveTo>
                  <a:pt x="602343" y="518886"/>
                </a:moveTo>
                <a:lnTo>
                  <a:pt x="0" y="526143"/>
                </a:lnTo>
                <a:lnTo>
                  <a:pt x="7257" y="0"/>
                </a:lnTo>
              </a:path>
            </a:pathLst>
          </a:custGeom>
          <a:noFill/>
          <a:ln w="22225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3D815C9-406E-47AD-B077-202776E7F8E1}"/>
              </a:ext>
            </a:extLst>
          </p:cNvPr>
          <p:cNvSpPr/>
          <p:nvPr/>
        </p:nvSpPr>
        <p:spPr>
          <a:xfrm>
            <a:off x="4806790" y="4013201"/>
            <a:ext cx="449943" cy="309510"/>
          </a:xfrm>
          <a:custGeom>
            <a:avLst/>
            <a:gdLst>
              <a:gd name="connsiteX0" fmla="*/ 468086 w 468086"/>
              <a:gd name="connsiteY0" fmla="*/ 569686 h 584200"/>
              <a:gd name="connsiteX1" fmla="*/ 7257 w 468086"/>
              <a:gd name="connsiteY1" fmla="*/ 584200 h 584200"/>
              <a:gd name="connsiteX2" fmla="*/ 0 w 468086"/>
              <a:gd name="connsiteY2" fmla="*/ 7257 h 584200"/>
              <a:gd name="connsiteX3" fmla="*/ 3628 w 468086"/>
              <a:gd name="connsiteY3" fmla="*/ 0 h 584200"/>
              <a:gd name="connsiteX0" fmla="*/ 468086 w 468086"/>
              <a:gd name="connsiteY0" fmla="*/ 703943 h 718457"/>
              <a:gd name="connsiteX1" fmla="*/ 7257 w 468086"/>
              <a:gd name="connsiteY1" fmla="*/ 718457 h 718457"/>
              <a:gd name="connsiteX2" fmla="*/ 0 w 468086"/>
              <a:gd name="connsiteY2" fmla="*/ 141514 h 718457"/>
              <a:gd name="connsiteX3" fmla="*/ 337457 w 468086"/>
              <a:gd name="connsiteY3" fmla="*/ 0 h 718457"/>
              <a:gd name="connsiteX0" fmla="*/ 460829 w 460829"/>
              <a:gd name="connsiteY0" fmla="*/ 703943 h 718457"/>
              <a:gd name="connsiteX1" fmla="*/ 0 w 460829"/>
              <a:gd name="connsiteY1" fmla="*/ 718457 h 718457"/>
              <a:gd name="connsiteX2" fmla="*/ 330200 w 460829"/>
              <a:gd name="connsiteY2" fmla="*/ 0 h 718457"/>
              <a:gd name="connsiteX0" fmla="*/ 489858 w 489858"/>
              <a:gd name="connsiteY0" fmla="*/ 500743 h 515257"/>
              <a:gd name="connsiteX1" fmla="*/ 29029 w 489858"/>
              <a:gd name="connsiteY1" fmla="*/ 515257 h 515257"/>
              <a:gd name="connsiteX2" fmla="*/ 0 w 489858"/>
              <a:gd name="connsiteY2" fmla="*/ 0 h 515257"/>
              <a:gd name="connsiteX0" fmla="*/ 769258 w 769258"/>
              <a:gd name="connsiteY0" fmla="*/ 308429 h 515257"/>
              <a:gd name="connsiteX1" fmla="*/ 29029 w 769258"/>
              <a:gd name="connsiteY1" fmla="*/ 515257 h 515257"/>
              <a:gd name="connsiteX2" fmla="*/ 0 w 769258"/>
              <a:gd name="connsiteY2" fmla="*/ 0 h 515257"/>
              <a:gd name="connsiteX0" fmla="*/ 769258 w 769258"/>
              <a:gd name="connsiteY0" fmla="*/ 308429 h 315686"/>
              <a:gd name="connsiteX1" fmla="*/ 166915 w 769258"/>
              <a:gd name="connsiteY1" fmla="*/ 315686 h 315686"/>
              <a:gd name="connsiteX2" fmla="*/ 0 w 769258"/>
              <a:gd name="connsiteY2" fmla="*/ 0 h 315686"/>
              <a:gd name="connsiteX0" fmla="*/ 602343 w 602343"/>
              <a:gd name="connsiteY0" fmla="*/ 515257 h 522514"/>
              <a:gd name="connsiteX1" fmla="*/ 0 w 602343"/>
              <a:gd name="connsiteY1" fmla="*/ 522514 h 522514"/>
              <a:gd name="connsiteX2" fmla="*/ 7257 w 602343"/>
              <a:gd name="connsiteY2" fmla="*/ 0 h 522514"/>
              <a:gd name="connsiteX0" fmla="*/ 602343 w 602343"/>
              <a:gd name="connsiteY0" fmla="*/ 518886 h 526143"/>
              <a:gd name="connsiteX1" fmla="*/ 0 w 602343"/>
              <a:gd name="connsiteY1" fmla="*/ 526143 h 526143"/>
              <a:gd name="connsiteX2" fmla="*/ 7257 w 602343"/>
              <a:gd name="connsiteY2" fmla="*/ 0 h 52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343" h="526143">
                <a:moveTo>
                  <a:pt x="602343" y="518886"/>
                </a:moveTo>
                <a:lnTo>
                  <a:pt x="0" y="526143"/>
                </a:lnTo>
                <a:lnTo>
                  <a:pt x="7257" y="0"/>
                </a:lnTo>
              </a:path>
            </a:pathLst>
          </a:custGeom>
          <a:noFill/>
          <a:ln w="22225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62EAA6-83DF-455A-8C6E-3CDB1244A88A}"/>
              </a:ext>
            </a:extLst>
          </p:cNvPr>
          <p:cNvSpPr txBox="1"/>
          <p:nvPr/>
        </p:nvSpPr>
        <p:spPr>
          <a:xfrm>
            <a:off x="7466755" y="317453"/>
            <a:ext cx="86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(= REPO)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C83EA4-BF3C-4E31-9AE8-7A770E8D4A57}"/>
              </a:ext>
            </a:extLst>
          </p:cNvPr>
          <p:cNvSpPr txBox="1"/>
          <p:nvPr/>
        </p:nvSpPr>
        <p:spPr>
          <a:xfrm>
            <a:off x="1647038" y="3984892"/>
            <a:ext cx="204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dirty="0">
                <a:solidFill>
                  <a:srgbClr val="C00000"/>
                </a:solidFill>
              </a:rPr>
              <a:t>HISTORY or LOG</a:t>
            </a:r>
            <a:br>
              <a:rPr lang="nb-NO" dirty="0">
                <a:solidFill>
                  <a:srgbClr val="C00000"/>
                </a:solidFill>
              </a:rPr>
            </a:br>
            <a:r>
              <a:rPr lang="nb-NO" dirty="0">
                <a:solidFill>
                  <a:srgbClr val="C00000"/>
                </a:solidFill>
              </a:rPr>
              <a:t>(list </a:t>
            </a:r>
            <a:r>
              <a:rPr lang="nb-NO" dirty="0" err="1">
                <a:solidFill>
                  <a:srgbClr val="C00000"/>
                </a:solidFill>
              </a:rPr>
              <a:t>of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your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commits</a:t>
            </a:r>
            <a:r>
              <a:rPr lang="nb-NO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EF32A2D-C5AA-4051-910F-453124FDB329}"/>
              </a:ext>
            </a:extLst>
          </p:cNvPr>
          <p:cNvSpPr/>
          <p:nvPr/>
        </p:nvSpPr>
        <p:spPr>
          <a:xfrm rot="19755955">
            <a:off x="3677617" y="3723282"/>
            <a:ext cx="167231" cy="523220"/>
          </a:xfrm>
          <a:prstGeom prst="leftBrace">
            <a:avLst>
              <a:gd name="adj1" fmla="val 75823"/>
              <a:gd name="adj2" fmla="val 51531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425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ABE2F780-7A14-410F-A274-894678040AF8}"/>
              </a:ext>
            </a:extLst>
          </p:cNvPr>
          <p:cNvSpPr/>
          <p:nvPr/>
        </p:nvSpPr>
        <p:spPr>
          <a:xfrm>
            <a:off x="7256843" y="1474192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8339D6B3-7C6B-4BB3-99C6-2A52F9F618C3}"/>
              </a:ext>
            </a:extLst>
          </p:cNvPr>
          <p:cNvSpPr/>
          <p:nvPr/>
        </p:nvSpPr>
        <p:spPr>
          <a:xfrm>
            <a:off x="7197553" y="1398025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5B6BBC96-7A0E-4F32-8D34-B1EF44EA04C1}"/>
              </a:ext>
            </a:extLst>
          </p:cNvPr>
          <p:cNvSpPr/>
          <p:nvPr/>
        </p:nvSpPr>
        <p:spPr>
          <a:xfrm>
            <a:off x="4449478" y="1495568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C87D790-B216-4AE9-BC84-846AFE31A615}"/>
              </a:ext>
            </a:extLst>
          </p:cNvPr>
          <p:cNvSpPr/>
          <p:nvPr/>
        </p:nvSpPr>
        <p:spPr>
          <a:xfrm>
            <a:off x="4390188" y="1419401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C62AE76F-A55A-4A4D-A24F-E721AFF05040}"/>
              </a:ext>
            </a:extLst>
          </p:cNvPr>
          <p:cNvSpPr/>
          <p:nvPr/>
        </p:nvSpPr>
        <p:spPr>
          <a:xfrm>
            <a:off x="2513523" y="1739482"/>
            <a:ext cx="1495178" cy="780286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(STAGING AREA)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03" y="60129"/>
            <a:ext cx="82026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add</a:t>
            </a:r>
            <a:r>
              <a:rPr lang="nb-NO" sz="3600" dirty="0"/>
              <a:t> </a:t>
            </a:r>
            <a:r>
              <a:rPr lang="nb-NO" sz="3600" u="sng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change</a:t>
            </a:r>
            <a:r>
              <a:rPr lang="nb-NO" sz="3600" dirty="0"/>
              <a:t> to </a:t>
            </a:r>
            <a:r>
              <a:rPr lang="nb-NO" sz="3600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repo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0003" y="4825274"/>
            <a:ext cx="2045073" cy="273844"/>
          </a:xfrm>
        </p:spPr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5</a:t>
            </a:fld>
            <a:endParaRPr lang="nn-NO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DDBD47-E0B9-45E2-8927-7EA8C4B8BC0A}"/>
              </a:ext>
            </a:extLst>
          </p:cNvPr>
          <p:cNvSpPr/>
          <p:nvPr/>
        </p:nvSpPr>
        <p:spPr>
          <a:xfrm>
            <a:off x="546089" y="1335403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/>
              <a:t>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3B71-FAB4-4939-8F8B-B38A06B2A125}"/>
              </a:ext>
            </a:extLst>
          </p:cNvPr>
          <p:cNvSpPr txBox="1"/>
          <p:nvPr/>
        </p:nvSpPr>
        <p:spPr>
          <a:xfrm>
            <a:off x="741558" y="244632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83459-A6DB-4176-B3B0-58FE90638168}"/>
              </a:ext>
            </a:extLst>
          </p:cNvPr>
          <p:cNvSpPr txBox="1"/>
          <p:nvPr/>
        </p:nvSpPr>
        <p:spPr>
          <a:xfrm>
            <a:off x="741558" y="294539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b="1" dirty="0">
                <a:solidFill>
                  <a:srgbClr val="C00000"/>
                </a:solidFill>
              </a:rPr>
              <a:t>Script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FBE4-FCA1-475E-ADAA-A4C1B41203BF}"/>
              </a:ext>
            </a:extLst>
          </p:cNvPr>
          <p:cNvSpPr txBox="1"/>
          <p:nvPr/>
        </p:nvSpPr>
        <p:spPr>
          <a:xfrm>
            <a:off x="741558" y="344446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4EFE67C-C7B2-4424-BAA5-EFCEC306A10C}"/>
              </a:ext>
            </a:extLst>
          </p:cNvPr>
          <p:cNvSpPr/>
          <p:nvPr/>
        </p:nvSpPr>
        <p:spPr>
          <a:xfrm>
            <a:off x="4309643" y="1339032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Hidden</a:t>
            </a:r>
            <a:r>
              <a:rPr lang="nb-NO" sz="1800" dirty="0"/>
              <a:t> 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C431-D4C0-461E-A505-422C8EC05F65}"/>
              </a:ext>
            </a:extLst>
          </p:cNvPr>
          <p:cNvSpPr txBox="1"/>
          <p:nvPr/>
        </p:nvSpPr>
        <p:spPr>
          <a:xfrm>
            <a:off x="4477999" y="244995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016F3-DE4F-43DC-A7BD-2A041C7F6431}"/>
              </a:ext>
            </a:extLst>
          </p:cNvPr>
          <p:cNvSpPr txBox="1"/>
          <p:nvPr/>
        </p:nvSpPr>
        <p:spPr>
          <a:xfrm>
            <a:off x="4477999" y="294902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988F3-2AD4-4C13-9326-11F5E7C6AA0D}"/>
              </a:ext>
            </a:extLst>
          </p:cNvPr>
          <p:cNvSpPr txBox="1"/>
          <p:nvPr/>
        </p:nvSpPr>
        <p:spPr>
          <a:xfrm>
            <a:off x="4477999" y="344809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E4B1806-A304-4F0A-A576-C22EB7131A77}"/>
              </a:ext>
            </a:extLst>
          </p:cNvPr>
          <p:cNvSpPr/>
          <p:nvPr/>
        </p:nvSpPr>
        <p:spPr>
          <a:xfrm>
            <a:off x="7107071" y="1320890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Github</a:t>
            </a:r>
            <a:endParaRPr lang="nb-NO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B5A3B-0C1D-471E-90FA-ECDA0E931605}"/>
              </a:ext>
            </a:extLst>
          </p:cNvPr>
          <p:cNvSpPr txBox="1"/>
          <p:nvPr/>
        </p:nvSpPr>
        <p:spPr>
          <a:xfrm>
            <a:off x="7275427" y="2431810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6D28D-F29D-4848-A360-E9C09B1DC498}"/>
              </a:ext>
            </a:extLst>
          </p:cNvPr>
          <p:cNvSpPr txBox="1"/>
          <p:nvPr/>
        </p:nvSpPr>
        <p:spPr>
          <a:xfrm>
            <a:off x="7275427" y="2930880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7B192-5441-41C2-BB47-C9E431893334}"/>
              </a:ext>
            </a:extLst>
          </p:cNvPr>
          <p:cNvSpPr txBox="1"/>
          <p:nvPr/>
        </p:nvSpPr>
        <p:spPr>
          <a:xfrm>
            <a:off x="7275427" y="3429950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A2B778-FC2C-4C07-BBAB-0D9D4BF8CFB4}"/>
              </a:ext>
            </a:extLst>
          </p:cNvPr>
          <p:cNvSpPr/>
          <p:nvPr/>
        </p:nvSpPr>
        <p:spPr>
          <a:xfrm>
            <a:off x="552872" y="829412"/>
            <a:ext cx="1643742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00815-676F-4BC6-AB05-6FA5317948DA}"/>
              </a:ext>
            </a:extLst>
          </p:cNvPr>
          <p:cNvSpPr/>
          <p:nvPr/>
        </p:nvSpPr>
        <p:spPr>
          <a:xfrm>
            <a:off x="4194075" y="778477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LOCAL REPOSITORY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4A42E-4743-4FA0-8548-980795D5556D}"/>
              </a:ext>
            </a:extLst>
          </p:cNvPr>
          <p:cNvSpPr/>
          <p:nvPr/>
        </p:nvSpPr>
        <p:spPr>
          <a:xfrm>
            <a:off x="7043797" y="764359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REPOSITORY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644F1F1-EFB1-4BE2-91AA-1E8982E96A40}"/>
              </a:ext>
            </a:extLst>
          </p:cNvPr>
          <p:cNvSpPr/>
          <p:nvPr/>
        </p:nvSpPr>
        <p:spPr>
          <a:xfrm>
            <a:off x="5983544" y="2595156"/>
            <a:ext cx="1204686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PUSH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5908F4-821D-4817-88B2-4F54CE78260A}"/>
              </a:ext>
            </a:extLst>
          </p:cNvPr>
          <p:cNvSpPr txBox="1"/>
          <p:nvPr/>
        </p:nvSpPr>
        <p:spPr>
          <a:xfrm>
            <a:off x="2619943" y="2080555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11FCB7B-05DF-4A62-9230-C63117DF05D4}"/>
              </a:ext>
            </a:extLst>
          </p:cNvPr>
          <p:cNvSpPr/>
          <p:nvPr/>
        </p:nvSpPr>
        <p:spPr>
          <a:xfrm rot="19896712">
            <a:off x="1921398" y="2396039"/>
            <a:ext cx="962684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ADD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9ACFD0F-1556-4C66-A5E7-369866E4C54A}"/>
              </a:ext>
            </a:extLst>
          </p:cNvPr>
          <p:cNvSpPr/>
          <p:nvPr/>
        </p:nvSpPr>
        <p:spPr>
          <a:xfrm rot="2051304">
            <a:off x="3746728" y="2414761"/>
            <a:ext cx="1062557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COMMIT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E8DA8E-E4D5-4702-9A19-0A53ACA67C23}"/>
              </a:ext>
            </a:extLst>
          </p:cNvPr>
          <p:cNvCxnSpPr>
            <a:cxnSpLocks/>
          </p:cNvCxnSpPr>
          <p:nvPr/>
        </p:nvCxnSpPr>
        <p:spPr>
          <a:xfrm>
            <a:off x="2063878" y="3198263"/>
            <a:ext cx="2414121" cy="3548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529456-BB3B-4752-BD98-1665518F28E4}"/>
              </a:ext>
            </a:extLst>
          </p:cNvPr>
          <p:cNvSpPr txBox="1"/>
          <p:nvPr/>
        </p:nvSpPr>
        <p:spPr>
          <a:xfrm>
            <a:off x="2883078" y="3239952"/>
            <a:ext cx="63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DIFF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4078BA-A545-44CC-8788-C9E48184F17C}"/>
              </a:ext>
            </a:extLst>
          </p:cNvPr>
          <p:cNvSpPr txBox="1"/>
          <p:nvPr/>
        </p:nvSpPr>
        <p:spPr>
          <a:xfrm>
            <a:off x="4056887" y="4263998"/>
            <a:ext cx="210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COMMIT </a:t>
            </a:r>
            <a:r>
              <a:rPr lang="nb-NO" dirty="0" err="1">
                <a:solidFill>
                  <a:srgbClr val="C00000"/>
                </a:solidFill>
              </a:rPr>
              <a:t>adds</a:t>
            </a:r>
            <a:r>
              <a:rPr lang="nb-NO" dirty="0">
                <a:solidFill>
                  <a:srgbClr val="C00000"/>
                </a:solidFill>
              </a:rPr>
              <a:t> a </a:t>
            </a:r>
            <a:r>
              <a:rPr lang="nb-NO" dirty="0" err="1">
                <a:solidFill>
                  <a:srgbClr val="C00000"/>
                </a:solidFill>
              </a:rPr>
              <a:t>new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commit</a:t>
            </a:r>
            <a:r>
              <a:rPr lang="nb-NO" dirty="0">
                <a:solidFill>
                  <a:srgbClr val="C00000"/>
                </a:solidFill>
              </a:rPr>
              <a:t> (</a:t>
            </a:r>
            <a:r>
              <a:rPr lang="nb-NO" dirty="0" err="1">
                <a:solidFill>
                  <a:srgbClr val="C00000"/>
                </a:solidFill>
              </a:rPr>
              <a:t>version</a:t>
            </a:r>
            <a:r>
              <a:rPr lang="nb-NO" dirty="0">
                <a:solidFill>
                  <a:srgbClr val="C00000"/>
                </a:solidFill>
              </a:rPr>
              <a:t>) </a:t>
            </a:r>
            <a:r>
              <a:rPr lang="nb-NO" dirty="0" err="1">
                <a:solidFill>
                  <a:srgbClr val="C00000"/>
                </a:solidFill>
              </a:rPr>
              <a:t>here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9BCC77-6C7A-4DE4-994F-76318E36018A}"/>
              </a:ext>
            </a:extLst>
          </p:cNvPr>
          <p:cNvSpPr txBox="1"/>
          <p:nvPr/>
        </p:nvSpPr>
        <p:spPr>
          <a:xfrm>
            <a:off x="6906610" y="4235310"/>
            <a:ext cx="195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PUSH </a:t>
            </a:r>
            <a:r>
              <a:rPr lang="nb-NO" dirty="0" err="1">
                <a:solidFill>
                  <a:srgbClr val="C00000"/>
                </a:solidFill>
              </a:rPr>
              <a:t>adds</a:t>
            </a:r>
            <a:r>
              <a:rPr lang="nb-NO" dirty="0">
                <a:solidFill>
                  <a:srgbClr val="C00000"/>
                </a:solidFill>
              </a:rPr>
              <a:t> a </a:t>
            </a:r>
            <a:r>
              <a:rPr lang="nb-NO" dirty="0" err="1">
                <a:solidFill>
                  <a:srgbClr val="C00000"/>
                </a:solidFill>
              </a:rPr>
              <a:t>new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commit</a:t>
            </a:r>
            <a:r>
              <a:rPr lang="nb-NO" dirty="0">
                <a:solidFill>
                  <a:srgbClr val="C00000"/>
                </a:solidFill>
              </a:rPr>
              <a:t> (</a:t>
            </a:r>
            <a:r>
              <a:rPr lang="nb-NO" dirty="0" err="1">
                <a:solidFill>
                  <a:srgbClr val="C00000"/>
                </a:solidFill>
              </a:rPr>
              <a:t>version</a:t>
            </a:r>
            <a:r>
              <a:rPr lang="nb-NO" dirty="0">
                <a:solidFill>
                  <a:srgbClr val="C00000"/>
                </a:solidFill>
              </a:rPr>
              <a:t>) </a:t>
            </a:r>
            <a:r>
              <a:rPr lang="nb-NO" dirty="0" err="1">
                <a:solidFill>
                  <a:srgbClr val="C00000"/>
                </a:solidFill>
              </a:rPr>
              <a:t>here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17C60A1D-F807-4366-902B-24F8A708588A}"/>
              </a:ext>
            </a:extLst>
          </p:cNvPr>
          <p:cNvSpPr/>
          <p:nvPr/>
        </p:nvSpPr>
        <p:spPr>
          <a:xfrm>
            <a:off x="11086" y="2678169"/>
            <a:ext cx="954439" cy="843975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837 w 21097"/>
              <a:gd name="connsiteY8" fmla="*/ 12942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6660 w 21097"/>
              <a:gd name="connsiteY7" fmla="*/ 14149 h 21600"/>
              <a:gd name="connsiteX8" fmla="*/ 17850 w 21097"/>
              <a:gd name="connsiteY8" fmla="*/ 20788 h 21600"/>
              <a:gd name="connsiteX9" fmla="*/ 14020 w 21097"/>
              <a:gd name="connsiteY9" fmla="*/ 14457 h 21600"/>
              <a:gd name="connsiteX10" fmla="*/ 13247 w 21097"/>
              <a:gd name="connsiteY10" fmla="*/ 19737 h 21600"/>
              <a:gd name="connsiteX11" fmla="*/ 10532 w 21097"/>
              <a:gd name="connsiteY11" fmla="*/ 14935 h 21600"/>
              <a:gd name="connsiteX12" fmla="*/ 8485 w 21097"/>
              <a:gd name="connsiteY12" fmla="*/ 21600 h 21600"/>
              <a:gd name="connsiteX13" fmla="*/ 7715 w 21097"/>
              <a:gd name="connsiteY13" fmla="*/ 15627 h 21600"/>
              <a:gd name="connsiteX14" fmla="*/ 4762 w 21097"/>
              <a:gd name="connsiteY14" fmla="*/ 17617 h 21600"/>
              <a:gd name="connsiteX15" fmla="*/ 5667 w 21097"/>
              <a:gd name="connsiteY15" fmla="*/ 13937 h 21600"/>
              <a:gd name="connsiteX16" fmla="*/ 135 w 21097"/>
              <a:gd name="connsiteY16" fmla="*/ 14587 h 21600"/>
              <a:gd name="connsiteX17" fmla="*/ 3722 w 21097"/>
              <a:gd name="connsiteY17" fmla="*/ 11775 h 21600"/>
              <a:gd name="connsiteX18" fmla="*/ 0 w 21097"/>
              <a:gd name="connsiteY18" fmla="*/ 8615 h 21600"/>
              <a:gd name="connsiteX19" fmla="*/ 4627 w 21097"/>
              <a:gd name="connsiteY19" fmla="*/ 7617 h 21600"/>
              <a:gd name="connsiteX20" fmla="*/ 370 w 21097"/>
              <a:gd name="connsiteY20" fmla="*/ 2295 h 21600"/>
              <a:gd name="connsiteX21" fmla="*/ 7312 w 21097"/>
              <a:gd name="connsiteY21" fmla="*/ 6320 h 21600"/>
              <a:gd name="connsiteX22" fmla="*/ 8352 w 21097"/>
              <a:gd name="connsiteY22" fmla="*/ 2295 h 21600"/>
              <a:gd name="connsiteX23" fmla="*/ 10800 w 21097"/>
              <a:gd name="connsiteY23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6660 w 21097"/>
              <a:gd name="connsiteY6" fmla="*/ 14149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22 w 21097"/>
              <a:gd name="connsiteY6" fmla="*/ 12106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97" h="21600">
                <a:moveTo>
                  <a:pt x="10800" y="5800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22" y="12106"/>
                </a:lnTo>
                <a:lnTo>
                  <a:pt x="17850" y="20788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lnTo>
                  <a:pt x="10800" y="58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CHANGE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655EB5-2873-4C25-965C-BC412A917FAD}"/>
              </a:ext>
            </a:extLst>
          </p:cNvPr>
          <p:cNvSpPr txBox="1"/>
          <p:nvPr/>
        </p:nvSpPr>
        <p:spPr>
          <a:xfrm>
            <a:off x="2367830" y="3999106"/>
            <a:ext cx="161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New </a:t>
            </a:r>
            <a:r>
              <a:rPr lang="nb-NO" dirty="0" err="1">
                <a:solidFill>
                  <a:srgbClr val="C00000"/>
                </a:solidFill>
              </a:rPr>
              <a:t>commit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added</a:t>
            </a:r>
            <a:r>
              <a:rPr lang="nb-NO" dirty="0">
                <a:solidFill>
                  <a:srgbClr val="C00000"/>
                </a:solidFill>
              </a:rPr>
              <a:t> to </a:t>
            </a:r>
            <a:r>
              <a:rPr lang="nb-NO" dirty="0" err="1">
                <a:solidFill>
                  <a:srgbClr val="C00000"/>
                </a:solidFill>
              </a:rPr>
              <a:t>your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history</a:t>
            </a:r>
            <a:endParaRPr lang="nb-NO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7A1477-EE4E-4C45-9E3F-32E0AA241547}"/>
              </a:ext>
            </a:extLst>
          </p:cNvPr>
          <p:cNvCxnSpPr>
            <a:cxnSpLocks/>
          </p:cNvCxnSpPr>
          <p:nvPr/>
        </p:nvCxnSpPr>
        <p:spPr>
          <a:xfrm flipH="1">
            <a:off x="3929523" y="3965959"/>
            <a:ext cx="356293" cy="166058"/>
          </a:xfrm>
          <a:prstGeom prst="straightConnector1">
            <a:avLst/>
          </a:prstGeom>
          <a:ln w="34925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F0E680-22BB-446F-9471-D12666780FF3}"/>
              </a:ext>
            </a:extLst>
          </p:cNvPr>
          <p:cNvSpPr txBox="1"/>
          <p:nvPr/>
        </p:nvSpPr>
        <p:spPr>
          <a:xfrm>
            <a:off x="2827249" y="501003"/>
            <a:ext cx="391451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 err="1">
                <a:solidFill>
                  <a:srgbClr val="C00000"/>
                </a:solidFill>
              </a:rPr>
              <a:t>Looks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complex</a:t>
            </a:r>
            <a:r>
              <a:rPr lang="nb-NO" sz="1600" dirty="0">
                <a:solidFill>
                  <a:srgbClr val="C00000"/>
                </a:solidFill>
              </a:rPr>
              <a:t> - </a:t>
            </a:r>
            <a:r>
              <a:rPr lang="nb-NO" sz="1600" dirty="0" err="1">
                <a:solidFill>
                  <a:srgbClr val="C00000"/>
                </a:solidFill>
              </a:rPr>
              <a:t>but</a:t>
            </a:r>
            <a:r>
              <a:rPr lang="nb-NO" sz="1600" dirty="0">
                <a:solidFill>
                  <a:srgbClr val="C00000"/>
                </a:solidFill>
              </a:rPr>
              <a:t> is </a:t>
            </a:r>
            <a:r>
              <a:rPr lang="nb-NO" sz="1600" dirty="0" err="1">
                <a:solidFill>
                  <a:srgbClr val="C00000"/>
                </a:solidFill>
              </a:rPr>
              <a:t>very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easy</a:t>
            </a:r>
            <a:r>
              <a:rPr lang="nb-NO" sz="1600" dirty="0">
                <a:solidFill>
                  <a:srgbClr val="C00000"/>
                </a:solidFill>
              </a:rPr>
              <a:t> in </a:t>
            </a:r>
            <a:r>
              <a:rPr lang="nb-NO" sz="1600" dirty="0" err="1">
                <a:solidFill>
                  <a:srgbClr val="C00000"/>
                </a:solidFill>
              </a:rPr>
              <a:t>RStudio</a:t>
            </a:r>
            <a:endParaRPr lang="nb-NO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5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row: Right 28">
            <a:extLst>
              <a:ext uri="{FF2B5EF4-FFF2-40B4-BE49-F238E27FC236}">
                <a16:creationId xmlns:a16="http://schemas.microsoft.com/office/drawing/2014/main" id="{6DCA2F68-D9CC-4335-874D-A3E8B46AC3AD}"/>
              </a:ext>
            </a:extLst>
          </p:cNvPr>
          <p:cNvSpPr/>
          <p:nvPr/>
        </p:nvSpPr>
        <p:spPr>
          <a:xfrm flipH="1">
            <a:off x="2264135" y="2356884"/>
            <a:ext cx="4797695" cy="770879"/>
          </a:xfrm>
          <a:custGeom>
            <a:avLst/>
            <a:gdLst>
              <a:gd name="connsiteX0" fmla="*/ 0 w 4785339"/>
              <a:gd name="connsiteY0" fmla="*/ 185057 h 740229"/>
              <a:gd name="connsiteX1" fmla="*/ 4415225 w 4785339"/>
              <a:gd name="connsiteY1" fmla="*/ 185057 h 740229"/>
              <a:gd name="connsiteX2" fmla="*/ 4415225 w 4785339"/>
              <a:gd name="connsiteY2" fmla="*/ 0 h 740229"/>
              <a:gd name="connsiteX3" fmla="*/ 4785339 w 4785339"/>
              <a:gd name="connsiteY3" fmla="*/ 370115 h 740229"/>
              <a:gd name="connsiteX4" fmla="*/ 4415225 w 4785339"/>
              <a:gd name="connsiteY4" fmla="*/ 740229 h 740229"/>
              <a:gd name="connsiteX5" fmla="*/ 4415225 w 4785339"/>
              <a:gd name="connsiteY5" fmla="*/ 555172 h 740229"/>
              <a:gd name="connsiteX6" fmla="*/ 0 w 4785339"/>
              <a:gd name="connsiteY6" fmla="*/ 555172 h 740229"/>
              <a:gd name="connsiteX7" fmla="*/ 0 w 4785339"/>
              <a:gd name="connsiteY7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4415225 w 4785339"/>
              <a:gd name="connsiteY2" fmla="*/ 185057 h 740229"/>
              <a:gd name="connsiteX3" fmla="*/ 4415225 w 4785339"/>
              <a:gd name="connsiteY3" fmla="*/ 0 h 740229"/>
              <a:gd name="connsiteX4" fmla="*/ 4785339 w 4785339"/>
              <a:gd name="connsiteY4" fmla="*/ 370115 h 740229"/>
              <a:gd name="connsiteX5" fmla="*/ 4415225 w 4785339"/>
              <a:gd name="connsiteY5" fmla="*/ 740229 h 740229"/>
              <a:gd name="connsiteX6" fmla="*/ 4415225 w 4785339"/>
              <a:gd name="connsiteY6" fmla="*/ 555172 h 740229"/>
              <a:gd name="connsiteX7" fmla="*/ 0 w 4785339"/>
              <a:gd name="connsiteY7" fmla="*/ 555172 h 740229"/>
              <a:gd name="connsiteX8" fmla="*/ 0 w 4785339"/>
              <a:gd name="connsiteY8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1311000 w 4785339"/>
              <a:gd name="connsiteY2" fmla="*/ 185431 h 740229"/>
              <a:gd name="connsiteX3" fmla="*/ 4415225 w 4785339"/>
              <a:gd name="connsiteY3" fmla="*/ 185057 h 740229"/>
              <a:gd name="connsiteX4" fmla="*/ 4415225 w 4785339"/>
              <a:gd name="connsiteY4" fmla="*/ 0 h 740229"/>
              <a:gd name="connsiteX5" fmla="*/ 4785339 w 4785339"/>
              <a:gd name="connsiteY5" fmla="*/ 370115 h 740229"/>
              <a:gd name="connsiteX6" fmla="*/ 4415225 w 4785339"/>
              <a:gd name="connsiteY6" fmla="*/ 740229 h 740229"/>
              <a:gd name="connsiteX7" fmla="*/ 4415225 w 4785339"/>
              <a:gd name="connsiteY7" fmla="*/ 555172 h 740229"/>
              <a:gd name="connsiteX8" fmla="*/ 0 w 4785339"/>
              <a:gd name="connsiteY8" fmla="*/ 555172 h 740229"/>
              <a:gd name="connsiteX9" fmla="*/ 0 w 4785339"/>
              <a:gd name="connsiteY9" fmla="*/ 185057 h 740229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40028 w 4785339"/>
              <a:gd name="connsiteY3" fmla="*/ 72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144086 w 4785339"/>
              <a:gd name="connsiteY1" fmla="*/ 0 h 837827"/>
              <a:gd name="connsiteX2" fmla="*/ 1310999 w 4785339"/>
              <a:gd name="connsiteY2" fmla="*/ 286658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35228 w 4785339"/>
              <a:gd name="connsiteY1" fmla="*/ 25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310999 w 4785339"/>
              <a:gd name="connsiteY4" fmla="*/ 286658 h 837827"/>
              <a:gd name="connsiteX5" fmla="*/ 4415225 w 4785339"/>
              <a:gd name="connsiteY5" fmla="*/ 282655 h 837827"/>
              <a:gd name="connsiteX6" fmla="*/ 4415225 w 4785339"/>
              <a:gd name="connsiteY6" fmla="*/ 97598 h 837827"/>
              <a:gd name="connsiteX7" fmla="*/ 4785339 w 4785339"/>
              <a:gd name="connsiteY7" fmla="*/ 467713 h 837827"/>
              <a:gd name="connsiteX8" fmla="*/ 4415225 w 4785339"/>
              <a:gd name="connsiteY8" fmla="*/ 837827 h 837827"/>
              <a:gd name="connsiteX9" fmla="*/ 4415225 w 4785339"/>
              <a:gd name="connsiteY9" fmla="*/ 652770 h 837827"/>
              <a:gd name="connsiteX10" fmla="*/ 0 w 4785339"/>
              <a:gd name="connsiteY10" fmla="*/ 652770 h 837827"/>
              <a:gd name="connsiteX11" fmla="*/ 0 w 4785339"/>
              <a:gd name="connsiteY11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310999 w 4785339"/>
              <a:gd name="connsiteY5" fmla="*/ 286658 h 837827"/>
              <a:gd name="connsiteX6" fmla="*/ 4415225 w 4785339"/>
              <a:gd name="connsiteY6" fmla="*/ 282655 h 837827"/>
              <a:gd name="connsiteX7" fmla="*/ 4415225 w 4785339"/>
              <a:gd name="connsiteY7" fmla="*/ 97598 h 837827"/>
              <a:gd name="connsiteX8" fmla="*/ 4785339 w 4785339"/>
              <a:gd name="connsiteY8" fmla="*/ 467713 h 837827"/>
              <a:gd name="connsiteX9" fmla="*/ 4415225 w 4785339"/>
              <a:gd name="connsiteY9" fmla="*/ 837827 h 837827"/>
              <a:gd name="connsiteX10" fmla="*/ 4415225 w 4785339"/>
              <a:gd name="connsiteY10" fmla="*/ 652770 h 837827"/>
              <a:gd name="connsiteX11" fmla="*/ 0 w 4785339"/>
              <a:gd name="connsiteY11" fmla="*/ 652770 h 837827"/>
              <a:gd name="connsiteX12" fmla="*/ 0 w 4785339"/>
              <a:gd name="connsiteY12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265824 w 4785339"/>
              <a:gd name="connsiteY5" fmla="*/ 196488 h 837827"/>
              <a:gd name="connsiteX6" fmla="*/ 1310999 w 4785339"/>
              <a:gd name="connsiteY6" fmla="*/ 286658 h 837827"/>
              <a:gd name="connsiteX7" fmla="*/ 4415225 w 4785339"/>
              <a:gd name="connsiteY7" fmla="*/ 282655 h 837827"/>
              <a:gd name="connsiteX8" fmla="*/ 4415225 w 4785339"/>
              <a:gd name="connsiteY8" fmla="*/ 97598 h 837827"/>
              <a:gd name="connsiteX9" fmla="*/ 4785339 w 4785339"/>
              <a:gd name="connsiteY9" fmla="*/ 467713 h 837827"/>
              <a:gd name="connsiteX10" fmla="*/ 4415225 w 4785339"/>
              <a:gd name="connsiteY10" fmla="*/ 837827 h 837827"/>
              <a:gd name="connsiteX11" fmla="*/ 4415225 w 4785339"/>
              <a:gd name="connsiteY11" fmla="*/ 652770 h 837827"/>
              <a:gd name="connsiteX12" fmla="*/ 0 w 4785339"/>
              <a:gd name="connsiteY12" fmla="*/ 652770 h 837827"/>
              <a:gd name="connsiteX13" fmla="*/ 0 w 4785339"/>
              <a:gd name="connsiteY13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811 w 4785339"/>
              <a:gd name="connsiteY2" fmla="*/ 14314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194704 w 4785339"/>
              <a:gd name="connsiteY4" fmla="*/ 9798 h 787027"/>
              <a:gd name="connsiteX5" fmla="*/ 1216657 w 4785339"/>
              <a:gd name="connsiteY5" fmla="*/ 43544 h 787027"/>
              <a:gd name="connsiteX6" fmla="*/ 1265824 w 4785339"/>
              <a:gd name="connsiteY6" fmla="*/ 145688 h 787027"/>
              <a:gd name="connsiteX7" fmla="*/ 1310999 w 4785339"/>
              <a:gd name="connsiteY7" fmla="*/ 23585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16657 w 4785339"/>
              <a:gd name="connsiteY5" fmla="*/ 7565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9527 w 4785339"/>
              <a:gd name="connsiteY5" fmla="*/ 22678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355994 w 4785339"/>
              <a:gd name="connsiteY4" fmla="*/ 16148 h 787027"/>
              <a:gd name="connsiteX5" fmla="*/ 1319527 w 4785339"/>
              <a:gd name="connsiteY5" fmla="*/ 194674 h 787027"/>
              <a:gd name="connsiteX6" fmla="*/ 1235344 w 4785339"/>
              <a:gd name="connsiteY6" fmla="*/ 120288 h 787027"/>
              <a:gd name="connsiteX7" fmla="*/ 1173839 w 4785339"/>
              <a:gd name="connsiteY7" fmla="*/ 23839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35344 w 4785339"/>
              <a:gd name="connsiteY6" fmla="*/ 11901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21060 h 776232"/>
              <a:gd name="connsiteX1" fmla="*/ 1049742 w 4785339"/>
              <a:gd name="connsiteY1" fmla="*/ 217806 h 776232"/>
              <a:gd name="connsiteX2" fmla="*/ 1179101 w 4785339"/>
              <a:gd name="connsiteY2" fmla="*/ 84093 h 776232"/>
              <a:gd name="connsiteX3" fmla="*/ 1104081 w 4785339"/>
              <a:gd name="connsiteY3" fmla="*/ 0 h 776232"/>
              <a:gd name="connsiteX4" fmla="*/ 1355994 w 4785339"/>
              <a:gd name="connsiteY4" fmla="*/ 5353 h 776232"/>
              <a:gd name="connsiteX5" fmla="*/ 1319527 w 4785339"/>
              <a:gd name="connsiteY5" fmla="*/ 183879 h 776232"/>
              <a:gd name="connsiteX6" fmla="*/ 1253124 w 4785339"/>
              <a:gd name="connsiteY6" fmla="*/ 137433 h 776232"/>
              <a:gd name="connsiteX7" fmla="*/ 1173839 w 4785339"/>
              <a:gd name="connsiteY7" fmla="*/ 227603 h 776232"/>
              <a:gd name="connsiteX8" fmla="*/ 4415225 w 4785339"/>
              <a:gd name="connsiteY8" fmla="*/ 221060 h 776232"/>
              <a:gd name="connsiteX9" fmla="*/ 4415225 w 4785339"/>
              <a:gd name="connsiteY9" fmla="*/ 36003 h 776232"/>
              <a:gd name="connsiteX10" fmla="*/ 4785339 w 4785339"/>
              <a:gd name="connsiteY10" fmla="*/ 406118 h 776232"/>
              <a:gd name="connsiteX11" fmla="*/ 4415225 w 4785339"/>
              <a:gd name="connsiteY11" fmla="*/ 776232 h 776232"/>
              <a:gd name="connsiteX12" fmla="*/ 4415225 w 4785339"/>
              <a:gd name="connsiteY12" fmla="*/ 591175 h 776232"/>
              <a:gd name="connsiteX13" fmla="*/ 0 w 4785339"/>
              <a:gd name="connsiteY13" fmla="*/ 591175 h 776232"/>
              <a:gd name="connsiteX14" fmla="*/ 0 w 4785339"/>
              <a:gd name="connsiteY14" fmla="*/ 221060 h 776232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79101 w 4785339"/>
              <a:gd name="connsiteY2" fmla="*/ 78740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525215 w 4785339"/>
              <a:gd name="connsiteY13" fmla="*/ 587727 h 770879"/>
              <a:gd name="connsiteX14" fmla="*/ 0 w 4785339"/>
              <a:gd name="connsiteY14" fmla="*/ 215707 h 770879"/>
              <a:gd name="connsiteX0" fmla="*/ 0 w 4270290"/>
              <a:gd name="connsiteY0" fmla="*/ 229042 h 770879"/>
              <a:gd name="connsiteX1" fmla="*/ 534693 w 4270290"/>
              <a:gd name="connsiteY1" fmla="*/ 212453 h 770879"/>
              <a:gd name="connsiteX2" fmla="*/ 681197 w 4270290"/>
              <a:gd name="connsiteY2" fmla="*/ 73978 h 770879"/>
              <a:gd name="connsiteX3" fmla="*/ 623322 w 4270290"/>
              <a:gd name="connsiteY3" fmla="*/ 6077 h 770879"/>
              <a:gd name="connsiteX4" fmla="*/ 840945 w 4270290"/>
              <a:gd name="connsiteY4" fmla="*/ 0 h 770879"/>
              <a:gd name="connsiteX5" fmla="*/ 804478 w 4270290"/>
              <a:gd name="connsiteY5" fmla="*/ 178526 h 770879"/>
              <a:gd name="connsiteX6" fmla="*/ 738075 w 4270290"/>
              <a:gd name="connsiteY6" fmla="*/ 132080 h 770879"/>
              <a:gd name="connsiteX7" fmla="*/ 658790 w 4270290"/>
              <a:gd name="connsiteY7" fmla="*/ 222250 h 770879"/>
              <a:gd name="connsiteX8" fmla="*/ 3900176 w 4270290"/>
              <a:gd name="connsiteY8" fmla="*/ 215707 h 770879"/>
              <a:gd name="connsiteX9" fmla="*/ 3900176 w 4270290"/>
              <a:gd name="connsiteY9" fmla="*/ 30650 h 770879"/>
              <a:gd name="connsiteX10" fmla="*/ 4270290 w 4270290"/>
              <a:gd name="connsiteY10" fmla="*/ 400765 h 770879"/>
              <a:gd name="connsiteX11" fmla="*/ 3900176 w 4270290"/>
              <a:gd name="connsiteY11" fmla="*/ 770879 h 770879"/>
              <a:gd name="connsiteX12" fmla="*/ 3900176 w 4270290"/>
              <a:gd name="connsiteY12" fmla="*/ 585822 h 770879"/>
              <a:gd name="connsiteX13" fmla="*/ 10166 w 4270290"/>
              <a:gd name="connsiteY13" fmla="*/ 587727 h 770879"/>
              <a:gd name="connsiteX14" fmla="*/ 0 w 4270290"/>
              <a:gd name="connsiteY14" fmla="*/ 229042 h 770879"/>
              <a:gd name="connsiteX0" fmla="*/ 0 w 4266902"/>
              <a:gd name="connsiteY0" fmla="*/ 215707 h 770879"/>
              <a:gd name="connsiteX1" fmla="*/ 531305 w 4266902"/>
              <a:gd name="connsiteY1" fmla="*/ 212453 h 770879"/>
              <a:gd name="connsiteX2" fmla="*/ 677809 w 4266902"/>
              <a:gd name="connsiteY2" fmla="*/ 73978 h 770879"/>
              <a:gd name="connsiteX3" fmla="*/ 619934 w 4266902"/>
              <a:gd name="connsiteY3" fmla="*/ 6077 h 770879"/>
              <a:gd name="connsiteX4" fmla="*/ 837557 w 4266902"/>
              <a:gd name="connsiteY4" fmla="*/ 0 h 770879"/>
              <a:gd name="connsiteX5" fmla="*/ 801090 w 4266902"/>
              <a:gd name="connsiteY5" fmla="*/ 178526 h 770879"/>
              <a:gd name="connsiteX6" fmla="*/ 734687 w 4266902"/>
              <a:gd name="connsiteY6" fmla="*/ 132080 h 770879"/>
              <a:gd name="connsiteX7" fmla="*/ 655402 w 4266902"/>
              <a:gd name="connsiteY7" fmla="*/ 222250 h 770879"/>
              <a:gd name="connsiteX8" fmla="*/ 3896788 w 4266902"/>
              <a:gd name="connsiteY8" fmla="*/ 215707 h 770879"/>
              <a:gd name="connsiteX9" fmla="*/ 3896788 w 4266902"/>
              <a:gd name="connsiteY9" fmla="*/ 30650 h 770879"/>
              <a:gd name="connsiteX10" fmla="*/ 4266902 w 4266902"/>
              <a:gd name="connsiteY10" fmla="*/ 400765 h 770879"/>
              <a:gd name="connsiteX11" fmla="*/ 3896788 w 4266902"/>
              <a:gd name="connsiteY11" fmla="*/ 770879 h 770879"/>
              <a:gd name="connsiteX12" fmla="*/ 3896788 w 4266902"/>
              <a:gd name="connsiteY12" fmla="*/ 585822 h 770879"/>
              <a:gd name="connsiteX13" fmla="*/ 6778 w 4266902"/>
              <a:gd name="connsiteY13" fmla="*/ 587727 h 770879"/>
              <a:gd name="connsiteX14" fmla="*/ 0 w 4266902"/>
              <a:gd name="connsiteY14" fmla="*/ 215707 h 77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6902" h="770879">
                <a:moveTo>
                  <a:pt x="0" y="215707"/>
                </a:moveTo>
                <a:lnTo>
                  <a:pt x="531305" y="212453"/>
                </a:lnTo>
                <a:cubicBezTo>
                  <a:pt x="611617" y="134592"/>
                  <a:pt x="649959" y="108767"/>
                  <a:pt x="677809" y="73978"/>
                </a:cubicBezTo>
                <a:cubicBezTo>
                  <a:pt x="650141" y="36831"/>
                  <a:pt x="651412" y="51903"/>
                  <a:pt x="619934" y="6077"/>
                </a:cubicBezTo>
                <a:lnTo>
                  <a:pt x="837557" y="0"/>
                </a:lnTo>
                <a:lnTo>
                  <a:pt x="801090" y="178526"/>
                </a:lnTo>
                <a:lnTo>
                  <a:pt x="734687" y="132080"/>
                </a:lnTo>
                <a:lnTo>
                  <a:pt x="655402" y="222250"/>
                </a:lnTo>
                <a:lnTo>
                  <a:pt x="3896788" y="215707"/>
                </a:lnTo>
                <a:lnTo>
                  <a:pt x="3896788" y="30650"/>
                </a:lnTo>
                <a:lnTo>
                  <a:pt x="4266902" y="400765"/>
                </a:lnTo>
                <a:lnTo>
                  <a:pt x="3896788" y="770879"/>
                </a:lnTo>
                <a:lnTo>
                  <a:pt x="3896788" y="585822"/>
                </a:lnTo>
                <a:lnTo>
                  <a:pt x="6778" y="587727"/>
                </a:lnTo>
                <a:lnTo>
                  <a:pt x="0" y="21570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rgbClr val="C00000"/>
                </a:solidFill>
              </a:rPr>
              <a:t>                   PULL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ABE2F780-7A14-410F-A274-894678040AF8}"/>
              </a:ext>
            </a:extLst>
          </p:cNvPr>
          <p:cNvSpPr/>
          <p:nvPr/>
        </p:nvSpPr>
        <p:spPr>
          <a:xfrm>
            <a:off x="7256843" y="1324378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8339D6B3-7C6B-4BB3-99C6-2A52F9F618C3}"/>
              </a:ext>
            </a:extLst>
          </p:cNvPr>
          <p:cNvSpPr/>
          <p:nvPr/>
        </p:nvSpPr>
        <p:spPr>
          <a:xfrm>
            <a:off x="7197553" y="1248211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5B6BBC96-7A0E-4F32-8D34-B1EF44EA04C1}"/>
              </a:ext>
            </a:extLst>
          </p:cNvPr>
          <p:cNvSpPr/>
          <p:nvPr/>
        </p:nvSpPr>
        <p:spPr>
          <a:xfrm>
            <a:off x="4449478" y="1345754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C87D790-B216-4AE9-BC84-846AFE31A615}"/>
              </a:ext>
            </a:extLst>
          </p:cNvPr>
          <p:cNvSpPr/>
          <p:nvPr/>
        </p:nvSpPr>
        <p:spPr>
          <a:xfrm>
            <a:off x="4390188" y="1269587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get</a:t>
            </a:r>
            <a:r>
              <a:rPr lang="nb-NO" sz="3600" dirty="0"/>
              <a:t> </a:t>
            </a:r>
            <a:r>
              <a:rPr lang="nb-NO" sz="3600" u="sng" dirty="0" err="1"/>
              <a:t>your</a:t>
            </a:r>
            <a:r>
              <a:rPr lang="nb-NO" sz="3600" u="sng" dirty="0"/>
              <a:t> </a:t>
            </a:r>
            <a:r>
              <a:rPr lang="nb-NO" sz="3600" u="sng" dirty="0" err="1"/>
              <a:t>colleague’s</a:t>
            </a:r>
            <a:r>
              <a:rPr lang="nb-NO" sz="3600" dirty="0"/>
              <a:t> </a:t>
            </a:r>
            <a:r>
              <a:rPr lang="nb-NO" sz="3600" dirty="0" err="1"/>
              <a:t>change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6</a:t>
            </a:fld>
            <a:endParaRPr lang="nn-NO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DDBD47-E0B9-45E2-8927-7EA8C4B8BC0A}"/>
              </a:ext>
            </a:extLst>
          </p:cNvPr>
          <p:cNvSpPr/>
          <p:nvPr/>
        </p:nvSpPr>
        <p:spPr>
          <a:xfrm>
            <a:off x="546089" y="1185589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/>
              <a:t>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3B71-FAB4-4939-8F8B-B38A06B2A125}"/>
              </a:ext>
            </a:extLst>
          </p:cNvPr>
          <p:cNvSpPr txBox="1"/>
          <p:nvPr/>
        </p:nvSpPr>
        <p:spPr>
          <a:xfrm>
            <a:off x="741558" y="229650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83459-A6DB-4176-B3B0-58FE90638168}"/>
              </a:ext>
            </a:extLst>
          </p:cNvPr>
          <p:cNvSpPr txBox="1"/>
          <p:nvPr/>
        </p:nvSpPr>
        <p:spPr>
          <a:xfrm>
            <a:off x="741558" y="279557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FBE4-FCA1-475E-ADAA-A4C1B41203BF}"/>
              </a:ext>
            </a:extLst>
          </p:cNvPr>
          <p:cNvSpPr txBox="1"/>
          <p:nvPr/>
        </p:nvSpPr>
        <p:spPr>
          <a:xfrm>
            <a:off x="741558" y="329464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4EFE67C-C7B2-4424-BAA5-EFCEC306A10C}"/>
              </a:ext>
            </a:extLst>
          </p:cNvPr>
          <p:cNvSpPr/>
          <p:nvPr/>
        </p:nvSpPr>
        <p:spPr>
          <a:xfrm>
            <a:off x="4309643" y="1189218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Hidden</a:t>
            </a:r>
            <a:r>
              <a:rPr lang="nb-NO" sz="1800" dirty="0"/>
              <a:t> 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C431-D4C0-461E-A505-422C8EC05F65}"/>
              </a:ext>
            </a:extLst>
          </p:cNvPr>
          <p:cNvSpPr txBox="1"/>
          <p:nvPr/>
        </p:nvSpPr>
        <p:spPr>
          <a:xfrm>
            <a:off x="4477999" y="230013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016F3-DE4F-43DC-A7BD-2A041C7F6431}"/>
              </a:ext>
            </a:extLst>
          </p:cNvPr>
          <p:cNvSpPr txBox="1"/>
          <p:nvPr/>
        </p:nvSpPr>
        <p:spPr>
          <a:xfrm>
            <a:off x="4477999" y="279920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988F3-2AD4-4C13-9326-11F5E7C6AA0D}"/>
              </a:ext>
            </a:extLst>
          </p:cNvPr>
          <p:cNvSpPr txBox="1"/>
          <p:nvPr/>
        </p:nvSpPr>
        <p:spPr>
          <a:xfrm>
            <a:off x="4477999" y="329827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E4B1806-A304-4F0A-A576-C22EB7131A77}"/>
              </a:ext>
            </a:extLst>
          </p:cNvPr>
          <p:cNvSpPr/>
          <p:nvPr/>
        </p:nvSpPr>
        <p:spPr>
          <a:xfrm>
            <a:off x="7107071" y="1171076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Github</a:t>
            </a:r>
            <a:endParaRPr lang="nb-NO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B5A3B-0C1D-471E-90FA-ECDA0E931605}"/>
              </a:ext>
            </a:extLst>
          </p:cNvPr>
          <p:cNvSpPr txBox="1"/>
          <p:nvPr/>
        </p:nvSpPr>
        <p:spPr>
          <a:xfrm>
            <a:off x="7275427" y="228199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6D28D-F29D-4848-A360-E9C09B1DC498}"/>
              </a:ext>
            </a:extLst>
          </p:cNvPr>
          <p:cNvSpPr txBox="1"/>
          <p:nvPr/>
        </p:nvSpPr>
        <p:spPr>
          <a:xfrm>
            <a:off x="7275427" y="278106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7B192-5441-41C2-BB47-C9E431893334}"/>
              </a:ext>
            </a:extLst>
          </p:cNvPr>
          <p:cNvSpPr txBox="1"/>
          <p:nvPr/>
        </p:nvSpPr>
        <p:spPr>
          <a:xfrm>
            <a:off x="7275427" y="328013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b="1" dirty="0">
                <a:solidFill>
                  <a:srgbClr val="C00000"/>
                </a:solidFill>
              </a:rPr>
              <a:t>Script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A2B778-FC2C-4C07-BBAB-0D9D4BF8CFB4}"/>
              </a:ext>
            </a:extLst>
          </p:cNvPr>
          <p:cNvSpPr/>
          <p:nvPr/>
        </p:nvSpPr>
        <p:spPr>
          <a:xfrm>
            <a:off x="552872" y="679598"/>
            <a:ext cx="1643742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00815-676F-4BC6-AB05-6FA5317948DA}"/>
              </a:ext>
            </a:extLst>
          </p:cNvPr>
          <p:cNvSpPr/>
          <p:nvPr/>
        </p:nvSpPr>
        <p:spPr>
          <a:xfrm>
            <a:off x="4194075" y="628663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LOCAL REPOSITORY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4A42E-4743-4FA0-8548-980795D5556D}"/>
              </a:ext>
            </a:extLst>
          </p:cNvPr>
          <p:cNvSpPr/>
          <p:nvPr/>
        </p:nvSpPr>
        <p:spPr>
          <a:xfrm>
            <a:off x="7043797" y="614545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REPOSITORY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9BCC77-6C7A-4DE4-994F-76318E36018A}"/>
              </a:ext>
            </a:extLst>
          </p:cNvPr>
          <p:cNvSpPr txBox="1"/>
          <p:nvPr/>
        </p:nvSpPr>
        <p:spPr>
          <a:xfrm>
            <a:off x="2416393" y="4100935"/>
            <a:ext cx="500245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rgbClr val="C00000"/>
                </a:solidFill>
              </a:rPr>
              <a:t>PULL </a:t>
            </a:r>
            <a:r>
              <a:rPr lang="nb-NO" sz="1600" dirty="0" err="1">
                <a:solidFill>
                  <a:srgbClr val="C00000"/>
                </a:solidFill>
              </a:rPr>
              <a:t>gets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the</a:t>
            </a:r>
            <a:r>
              <a:rPr lang="nb-NO" sz="1600" dirty="0">
                <a:solidFill>
                  <a:srgbClr val="C00000"/>
                </a:solidFill>
              </a:rPr>
              <a:t> latest </a:t>
            </a:r>
            <a:r>
              <a:rPr lang="nb-NO" sz="1600" dirty="0" err="1">
                <a:solidFill>
                  <a:srgbClr val="C00000"/>
                </a:solidFill>
              </a:rPr>
              <a:t>commit</a:t>
            </a:r>
            <a:r>
              <a:rPr lang="nb-NO" sz="1600" dirty="0">
                <a:solidFill>
                  <a:srgbClr val="C00000"/>
                </a:solidFill>
              </a:rPr>
              <a:t> in </a:t>
            </a:r>
            <a:r>
              <a:rPr lang="nb-NO" sz="1600" dirty="0" err="1">
                <a:solidFill>
                  <a:srgbClr val="C00000"/>
                </a:solidFill>
              </a:rPr>
              <a:t>the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remote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repository</a:t>
            </a:r>
            <a:br>
              <a:rPr lang="nb-NO" sz="1600" dirty="0">
                <a:solidFill>
                  <a:srgbClr val="C00000"/>
                </a:solidFill>
              </a:rPr>
            </a:br>
            <a:r>
              <a:rPr lang="nb-NO" sz="1600" dirty="0">
                <a:solidFill>
                  <a:srgbClr val="C00000"/>
                </a:solidFill>
              </a:rPr>
              <a:t>PULL = FETCH first, </a:t>
            </a:r>
            <a:r>
              <a:rPr lang="nb-NO" sz="1600" dirty="0" err="1">
                <a:solidFill>
                  <a:srgbClr val="C00000"/>
                </a:solidFill>
              </a:rPr>
              <a:t>followed</a:t>
            </a:r>
            <a:r>
              <a:rPr lang="nb-NO" sz="1600" dirty="0">
                <a:solidFill>
                  <a:srgbClr val="C00000"/>
                </a:solidFill>
              </a:rPr>
              <a:t> by MERGE</a:t>
            </a:r>
            <a:br>
              <a:rPr lang="nb-NO" sz="1600" dirty="0">
                <a:solidFill>
                  <a:srgbClr val="C00000"/>
                </a:solidFill>
              </a:rPr>
            </a:br>
            <a:r>
              <a:rPr lang="nb-NO" sz="1600" dirty="0">
                <a:solidFill>
                  <a:srgbClr val="C00000"/>
                </a:solidFill>
              </a:rPr>
              <a:t>Related </a:t>
            </a:r>
            <a:r>
              <a:rPr lang="nb-NO" sz="1600" dirty="0" err="1">
                <a:solidFill>
                  <a:srgbClr val="C00000"/>
                </a:solidFill>
              </a:rPr>
              <a:t>operations</a:t>
            </a:r>
            <a:r>
              <a:rPr lang="nb-NO" sz="1600" dirty="0">
                <a:solidFill>
                  <a:srgbClr val="C00000"/>
                </a:solidFill>
              </a:rPr>
              <a:t>: REVERT, RESET, CHECKOUT, REBASE</a:t>
            </a:r>
          </a:p>
        </p:txBody>
      </p:sp>
      <p:sp>
        <p:nvSpPr>
          <p:cNvPr id="47" name="Explosion: 8 Points 7">
            <a:extLst>
              <a:ext uri="{FF2B5EF4-FFF2-40B4-BE49-F238E27FC236}">
                <a16:creationId xmlns:a16="http://schemas.microsoft.com/office/drawing/2014/main" id="{50EA7ADD-5D18-4EFE-9F31-139DA7031AAA}"/>
              </a:ext>
            </a:extLst>
          </p:cNvPr>
          <p:cNvSpPr/>
          <p:nvPr/>
        </p:nvSpPr>
        <p:spPr>
          <a:xfrm>
            <a:off x="8299768" y="2996851"/>
            <a:ext cx="954439" cy="843975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837 w 21097"/>
              <a:gd name="connsiteY8" fmla="*/ 12942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6660 w 21097"/>
              <a:gd name="connsiteY7" fmla="*/ 14149 h 21600"/>
              <a:gd name="connsiteX8" fmla="*/ 17850 w 21097"/>
              <a:gd name="connsiteY8" fmla="*/ 20788 h 21600"/>
              <a:gd name="connsiteX9" fmla="*/ 14020 w 21097"/>
              <a:gd name="connsiteY9" fmla="*/ 14457 h 21600"/>
              <a:gd name="connsiteX10" fmla="*/ 13247 w 21097"/>
              <a:gd name="connsiteY10" fmla="*/ 19737 h 21600"/>
              <a:gd name="connsiteX11" fmla="*/ 10532 w 21097"/>
              <a:gd name="connsiteY11" fmla="*/ 14935 h 21600"/>
              <a:gd name="connsiteX12" fmla="*/ 8485 w 21097"/>
              <a:gd name="connsiteY12" fmla="*/ 21600 h 21600"/>
              <a:gd name="connsiteX13" fmla="*/ 7715 w 21097"/>
              <a:gd name="connsiteY13" fmla="*/ 15627 h 21600"/>
              <a:gd name="connsiteX14" fmla="*/ 4762 w 21097"/>
              <a:gd name="connsiteY14" fmla="*/ 17617 h 21600"/>
              <a:gd name="connsiteX15" fmla="*/ 5667 w 21097"/>
              <a:gd name="connsiteY15" fmla="*/ 13937 h 21600"/>
              <a:gd name="connsiteX16" fmla="*/ 135 w 21097"/>
              <a:gd name="connsiteY16" fmla="*/ 14587 h 21600"/>
              <a:gd name="connsiteX17" fmla="*/ 3722 w 21097"/>
              <a:gd name="connsiteY17" fmla="*/ 11775 h 21600"/>
              <a:gd name="connsiteX18" fmla="*/ 0 w 21097"/>
              <a:gd name="connsiteY18" fmla="*/ 8615 h 21600"/>
              <a:gd name="connsiteX19" fmla="*/ 4627 w 21097"/>
              <a:gd name="connsiteY19" fmla="*/ 7617 h 21600"/>
              <a:gd name="connsiteX20" fmla="*/ 370 w 21097"/>
              <a:gd name="connsiteY20" fmla="*/ 2295 h 21600"/>
              <a:gd name="connsiteX21" fmla="*/ 7312 w 21097"/>
              <a:gd name="connsiteY21" fmla="*/ 6320 h 21600"/>
              <a:gd name="connsiteX22" fmla="*/ 8352 w 21097"/>
              <a:gd name="connsiteY22" fmla="*/ 2295 h 21600"/>
              <a:gd name="connsiteX23" fmla="*/ 10800 w 21097"/>
              <a:gd name="connsiteY23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6660 w 21097"/>
              <a:gd name="connsiteY6" fmla="*/ 14149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22 w 21097"/>
              <a:gd name="connsiteY6" fmla="*/ 12106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97" h="21600">
                <a:moveTo>
                  <a:pt x="10800" y="5800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22" y="12106"/>
                </a:lnTo>
                <a:lnTo>
                  <a:pt x="17850" y="20788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lnTo>
                  <a:pt x="10800" y="58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CHANGE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5A1D6B-1C66-430A-A3F9-584E8783516D}"/>
              </a:ext>
            </a:extLst>
          </p:cNvPr>
          <p:cNvCxnSpPr>
            <a:cxnSpLocks/>
          </p:cNvCxnSpPr>
          <p:nvPr/>
        </p:nvCxnSpPr>
        <p:spPr>
          <a:xfrm>
            <a:off x="6127497" y="3610008"/>
            <a:ext cx="866941" cy="8682"/>
          </a:xfrm>
          <a:prstGeom prst="straightConnector1">
            <a:avLst/>
          </a:prstGeom>
          <a:ln w="34925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88308C-B7A0-4119-BB1E-5D1D74CEBFDD}"/>
              </a:ext>
            </a:extLst>
          </p:cNvPr>
          <p:cNvCxnSpPr>
            <a:cxnSpLocks/>
          </p:cNvCxnSpPr>
          <p:nvPr/>
        </p:nvCxnSpPr>
        <p:spPr>
          <a:xfrm flipV="1">
            <a:off x="2634248" y="3633202"/>
            <a:ext cx="1271993" cy="9777"/>
          </a:xfrm>
          <a:prstGeom prst="straightConnector1">
            <a:avLst/>
          </a:prstGeom>
          <a:ln w="34925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7841243-A4E0-431B-92D1-76BDD2C34B6B}"/>
              </a:ext>
            </a:extLst>
          </p:cNvPr>
          <p:cNvSpPr txBox="1"/>
          <p:nvPr/>
        </p:nvSpPr>
        <p:spPr>
          <a:xfrm>
            <a:off x="6250000" y="3278944"/>
            <a:ext cx="78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FETCH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757581-4A13-438C-A5E0-156C7820C7F6}"/>
              </a:ext>
            </a:extLst>
          </p:cNvPr>
          <p:cNvSpPr txBox="1"/>
          <p:nvPr/>
        </p:nvSpPr>
        <p:spPr>
          <a:xfrm>
            <a:off x="2934475" y="3315537"/>
            <a:ext cx="78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MERGE</a:t>
            </a:r>
          </a:p>
        </p:txBody>
      </p:sp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E7A8E318-F6A9-4B2B-8F56-BB4E763FE864}"/>
              </a:ext>
            </a:extLst>
          </p:cNvPr>
          <p:cNvSpPr/>
          <p:nvPr/>
        </p:nvSpPr>
        <p:spPr>
          <a:xfrm>
            <a:off x="7150880" y="4566804"/>
            <a:ext cx="1588168" cy="4182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4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Command</a:t>
            </a:r>
            <a:r>
              <a:rPr lang="nb-NO" dirty="0">
                <a:solidFill>
                  <a:schemeClr val="tx1"/>
                </a:solidFill>
              </a:rPr>
              <a:t>-line </a:t>
            </a:r>
            <a:r>
              <a:rPr lang="nb-NO" dirty="0" err="1">
                <a:solidFill>
                  <a:schemeClr val="tx1"/>
                </a:solidFill>
              </a:rPr>
              <a:t>Git</a:t>
            </a:r>
            <a:r>
              <a:rPr lang="nb-NO" dirty="0">
                <a:solidFill>
                  <a:schemeClr val="tx1"/>
                </a:solidFill>
              </a:rPr>
              <a:t> 😲</a:t>
            </a:r>
          </a:p>
        </p:txBody>
      </p:sp>
    </p:spTree>
    <p:extLst>
      <p:ext uri="{BB962C8B-B14F-4D97-AF65-F5344CB8AC3E}">
        <p14:creationId xmlns:p14="http://schemas.microsoft.com/office/powerpoint/2010/main" val="187873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row: Right 28">
            <a:extLst>
              <a:ext uri="{FF2B5EF4-FFF2-40B4-BE49-F238E27FC236}">
                <a16:creationId xmlns:a16="http://schemas.microsoft.com/office/drawing/2014/main" id="{6DCA2F68-D9CC-4335-874D-A3E8B46AC3AD}"/>
              </a:ext>
            </a:extLst>
          </p:cNvPr>
          <p:cNvSpPr/>
          <p:nvPr/>
        </p:nvSpPr>
        <p:spPr>
          <a:xfrm flipH="1">
            <a:off x="2227610" y="2807538"/>
            <a:ext cx="4797695" cy="770879"/>
          </a:xfrm>
          <a:custGeom>
            <a:avLst/>
            <a:gdLst>
              <a:gd name="connsiteX0" fmla="*/ 0 w 4785339"/>
              <a:gd name="connsiteY0" fmla="*/ 185057 h 740229"/>
              <a:gd name="connsiteX1" fmla="*/ 4415225 w 4785339"/>
              <a:gd name="connsiteY1" fmla="*/ 185057 h 740229"/>
              <a:gd name="connsiteX2" fmla="*/ 4415225 w 4785339"/>
              <a:gd name="connsiteY2" fmla="*/ 0 h 740229"/>
              <a:gd name="connsiteX3" fmla="*/ 4785339 w 4785339"/>
              <a:gd name="connsiteY3" fmla="*/ 370115 h 740229"/>
              <a:gd name="connsiteX4" fmla="*/ 4415225 w 4785339"/>
              <a:gd name="connsiteY4" fmla="*/ 740229 h 740229"/>
              <a:gd name="connsiteX5" fmla="*/ 4415225 w 4785339"/>
              <a:gd name="connsiteY5" fmla="*/ 555172 h 740229"/>
              <a:gd name="connsiteX6" fmla="*/ 0 w 4785339"/>
              <a:gd name="connsiteY6" fmla="*/ 555172 h 740229"/>
              <a:gd name="connsiteX7" fmla="*/ 0 w 4785339"/>
              <a:gd name="connsiteY7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4415225 w 4785339"/>
              <a:gd name="connsiteY2" fmla="*/ 185057 h 740229"/>
              <a:gd name="connsiteX3" fmla="*/ 4415225 w 4785339"/>
              <a:gd name="connsiteY3" fmla="*/ 0 h 740229"/>
              <a:gd name="connsiteX4" fmla="*/ 4785339 w 4785339"/>
              <a:gd name="connsiteY4" fmla="*/ 370115 h 740229"/>
              <a:gd name="connsiteX5" fmla="*/ 4415225 w 4785339"/>
              <a:gd name="connsiteY5" fmla="*/ 740229 h 740229"/>
              <a:gd name="connsiteX6" fmla="*/ 4415225 w 4785339"/>
              <a:gd name="connsiteY6" fmla="*/ 555172 h 740229"/>
              <a:gd name="connsiteX7" fmla="*/ 0 w 4785339"/>
              <a:gd name="connsiteY7" fmla="*/ 555172 h 740229"/>
              <a:gd name="connsiteX8" fmla="*/ 0 w 4785339"/>
              <a:gd name="connsiteY8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1311000 w 4785339"/>
              <a:gd name="connsiteY2" fmla="*/ 185431 h 740229"/>
              <a:gd name="connsiteX3" fmla="*/ 4415225 w 4785339"/>
              <a:gd name="connsiteY3" fmla="*/ 185057 h 740229"/>
              <a:gd name="connsiteX4" fmla="*/ 4415225 w 4785339"/>
              <a:gd name="connsiteY4" fmla="*/ 0 h 740229"/>
              <a:gd name="connsiteX5" fmla="*/ 4785339 w 4785339"/>
              <a:gd name="connsiteY5" fmla="*/ 370115 h 740229"/>
              <a:gd name="connsiteX6" fmla="*/ 4415225 w 4785339"/>
              <a:gd name="connsiteY6" fmla="*/ 740229 h 740229"/>
              <a:gd name="connsiteX7" fmla="*/ 4415225 w 4785339"/>
              <a:gd name="connsiteY7" fmla="*/ 555172 h 740229"/>
              <a:gd name="connsiteX8" fmla="*/ 0 w 4785339"/>
              <a:gd name="connsiteY8" fmla="*/ 555172 h 740229"/>
              <a:gd name="connsiteX9" fmla="*/ 0 w 4785339"/>
              <a:gd name="connsiteY9" fmla="*/ 185057 h 740229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40028 w 4785339"/>
              <a:gd name="connsiteY3" fmla="*/ 72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144086 w 4785339"/>
              <a:gd name="connsiteY1" fmla="*/ 0 h 837827"/>
              <a:gd name="connsiteX2" fmla="*/ 1310999 w 4785339"/>
              <a:gd name="connsiteY2" fmla="*/ 286658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35228 w 4785339"/>
              <a:gd name="connsiteY1" fmla="*/ 25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310999 w 4785339"/>
              <a:gd name="connsiteY4" fmla="*/ 286658 h 837827"/>
              <a:gd name="connsiteX5" fmla="*/ 4415225 w 4785339"/>
              <a:gd name="connsiteY5" fmla="*/ 282655 h 837827"/>
              <a:gd name="connsiteX6" fmla="*/ 4415225 w 4785339"/>
              <a:gd name="connsiteY6" fmla="*/ 97598 h 837827"/>
              <a:gd name="connsiteX7" fmla="*/ 4785339 w 4785339"/>
              <a:gd name="connsiteY7" fmla="*/ 467713 h 837827"/>
              <a:gd name="connsiteX8" fmla="*/ 4415225 w 4785339"/>
              <a:gd name="connsiteY8" fmla="*/ 837827 h 837827"/>
              <a:gd name="connsiteX9" fmla="*/ 4415225 w 4785339"/>
              <a:gd name="connsiteY9" fmla="*/ 652770 h 837827"/>
              <a:gd name="connsiteX10" fmla="*/ 0 w 4785339"/>
              <a:gd name="connsiteY10" fmla="*/ 652770 h 837827"/>
              <a:gd name="connsiteX11" fmla="*/ 0 w 4785339"/>
              <a:gd name="connsiteY11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310999 w 4785339"/>
              <a:gd name="connsiteY5" fmla="*/ 286658 h 837827"/>
              <a:gd name="connsiteX6" fmla="*/ 4415225 w 4785339"/>
              <a:gd name="connsiteY6" fmla="*/ 282655 h 837827"/>
              <a:gd name="connsiteX7" fmla="*/ 4415225 w 4785339"/>
              <a:gd name="connsiteY7" fmla="*/ 97598 h 837827"/>
              <a:gd name="connsiteX8" fmla="*/ 4785339 w 4785339"/>
              <a:gd name="connsiteY8" fmla="*/ 467713 h 837827"/>
              <a:gd name="connsiteX9" fmla="*/ 4415225 w 4785339"/>
              <a:gd name="connsiteY9" fmla="*/ 837827 h 837827"/>
              <a:gd name="connsiteX10" fmla="*/ 4415225 w 4785339"/>
              <a:gd name="connsiteY10" fmla="*/ 652770 h 837827"/>
              <a:gd name="connsiteX11" fmla="*/ 0 w 4785339"/>
              <a:gd name="connsiteY11" fmla="*/ 652770 h 837827"/>
              <a:gd name="connsiteX12" fmla="*/ 0 w 4785339"/>
              <a:gd name="connsiteY12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265824 w 4785339"/>
              <a:gd name="connsiteY5" fmla="*/ 196488 h 837827"/>
              <a:gd name="connsiteX6" fmla="*/ 1310999 w 4785339"/>
              <a:gd name="connsiteY6" fmla="*/ 286658 h 837827"/>
              <a:gd name="connsiteX7" fmla="*/ 4415225 w 4785339"/>
              <a:gd name="connsiteY7" fmla="*/ 282655 h 837827"/>
              <a:gd name="connsiteX8" fmla="*/ 4415225 w 4785339"/>
              <a:gd name="connsiteY8" fmla="*/ 97598 h 837827"/>
              <a:gd name="connsiteX9" fmla="*/ 4785339 w 4785339"/>
              <a:gd name="connsiteY9" fmla="*/ 467713 h 837827"/>
              <a:gd name="connsiteX10" fmla="*/ 4415225 w 4785339"/>
              <a:gd name="connsiteY10" fmla="*/ 837827 h 837827"/>
              <a:gd name="connsiteX11" fmla="*/ 4415225 w 4785339"/>
              <a:gd name="connsiteY11" fmla="*/ 652770 h 837827"/>
              <a:gd name="connsiteX12" fmla="*/ 0 w 4785339"/>
              <a:gd name="connsiteY12" fmla="*/ 652770 h 837827"/>
              <a:gd name="connsiteX13" fmla="*/ 0 w 4785339"/>
              <a:gd name="connsiteY13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811 w 4785339"/>
              <a:gd name="connsiteY2" fmla="*/ 14314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194704 w 4785339"/>
              <a:gd name="connsiteY4" fmla="*/ 9798 h 787027"/>
              <a:gd name="connsiteX5" fmla="*/ 1216657 w 4785339"/>
              <a:gd name="connsiteY5" fmla="*/ 43544 h 787027"/>
              <a:gd name="connsiteX6" fmla="*/ 1265824 w 4785339"/>
              <a:gd name="connsiteY6" fmla="*/ 145688 h 787027"/>
              <a:gd name="connsiteX7" fmla="*/ 1310999 w 4785339"/>
              <a:gd name="connsiteY7" fmla="*/ 23585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16657 w 4785339"/>
              <a:gd name="connsiteY5" fmla="*/ 7565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9527 w 4785339"/>
              <a:gd name="connsiteY5" fmla="*/ 22678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355994 w 4785339"/>
              <a:gd name="connsiteY4" fmla="*/ 16148 h 787027"/>
              <a:gd name="connsiteX5" fmla="*/ 1319527 w 4785339"/>
              <a:gd name="connsiteY5" fmla="*/ 194674 h 787027"/>
              <a:gd name="connsiteX6" fmla="*/ 1235344 w 4785339"/>
              <a:gd name="connsiteY6" fmla="*/ 120288 h 787027"/>
              <a:gd name="connsiteX7" fmla="*/ 1173839 w 4785339"/>
              <a:gd name="connsiteY7" fmla="*/ 23839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35344 w 4785339"/>
              <a:gd name="connsiteY6" fmla="*/ 11901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21060 h 776232"/>
              <a:gd name="connsiteX1" fmla="*/ 1049742 w 4785339"/>
              <a:gd name="connsiteY1" fmla="*/ 217806 h 776232"/>
              <a:gd name="connsiteX2" fmla="*/ 1179101 w 4785339"/>
              <a:gd name="connsiteY2" fmla="*/ 84093 h 776232"/>
              <a:gd name="connsiteX3" fmla="*/ 1104081 w 4785339"/>
              <a:gd name="connsiteY3" fmla="*/ 0 h 776232"/>
              <a:gd name="connsiteX4" fmla="*/ 1355994 w 4785339"/>
              <a:gd name="connsiteY4" fmla="*/ 5353 h 776232"/>
              <a:gd name="connsiteX5" fmla="*/ 1319527 w 4785339"/>
              <a:gd name="connsiteY5" fmla="*/ 183879 h 776232"/>
              <a:gd name="connsiteX6" fmla="*/ 1253124 w 4785339"/>
              <a:gd name="connsiteY6" fmla="*/ 137433 h 776232"/>
              <a:gd name="connsiteX7" fmla="*/ 1173839 w 4785339"/>
              <a:gd name="connsiteY7" fmla="*/ 227603 h 776232"/>
              <a:gd name="connsiteX8" fmla="*/ 4415225 w 4785339"/>
              <a:gd name="connsiteY8" fmla="*/ 221060 h 776232"/>
              <a:gd name="connsiteX9" fmla="*/ 4415225 w 4785339"/>
              <a:gd name="connsiteY9" fmla="*/ 36003 h 776232"/>
              <a:gd name="connsiteX10" fmla="*/ 4785339 w 4785339"/>
              <a:gd name="connsiteY10" fmla="*/ 406118 h 776232"/>
              <a:gd name="connsiteX11" fmla="*/ 4415225 w 4785339"/>
              <a:gd name="connsiteY11" fmla="*/ 776232 h 776232"/>
              <a:gd name="connsiteX12" fmla="*/ 4415225 w 4785339"/>
              <a:gd name="connsiteY12" fmla="*/ 591175 h 776232"/>
              <a:gd name="connsiteX13" fmla="*/ 0 w 4785339"/>
              <a:gd name="connsiteY13" fmla="*/ 591175 h 776232"/>
              <a:gd name="connsiteX14" fmla="*/ 0 w 4785339"/>
              <a:gd name="connsiteY14" fmla="*/ 221060 h 776232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79101 w 4785339"/>
              <a:gd name="connsiteY2" fmla="*/ 78740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525215 w 4785339"/>
              <a:gd name="connsiteY13" fmla="*/ 587727 h 770879"/>
              <a:gd name="connsiteX14" fmla="*/ 0 w 4785339"/>
              <a:gd name="connsiteY14" fmla="*/ 215707 h 770879"/>
              <a:gd name="connsiteX0" fmla="*/ 0 w 4270290"/>
              <a:gd name="connsiteY0" fmla="*/ 229042 h 770879"/>
              <a:gd name="connsiteX1" fmla="*/ 534693 w 4270290"/>
              <a:gd name="connsiteY1" fmla="*/ 212453 h 770879"/>
              <a:gd name="connsiteX2" fmla="*/ 681197 w 4270290"/>
              <a:gd name="connsiteY2" fmla="*/ 73978 h 770879"/>
              <a:gd name="connsiteX3" fmla="*/ 623322 w 4270290"/>
              <a:gd name="connsiteY3" fmla="*/ 6077 h 770879"/>
              <a:gd name="connsiteX4" fmla="*/ 840945 w 4270290"/>
              <a:gd name="connsiteY4" fmla="*/ 0 h 770879"/>
              <a:gd name="connsiteX5" fmla="*/ 804478 w 4270290"/>
              <a:gd name="connsiteY5" fmla="*/ 178526 h 770879"/>
              <a:gd name="connsiteX6" fmla="*/ 738075 w 4270290"/>
              <a:gd name="connsiteY6" fmla="*/ 132080 h 770879"/>
              <a:gd name="connsiteX7" fmla="*/ 658790 w 4270290"/>
              <a:gd name="connsiteY7" fmla="*/ 222250 h 770879"/>
              <a:gd name="connsiteX8" fmla="*/ 3900176 w 4270290"/>
              <a:gd name="connsiteY8" fmla="*/ 215707 h 770879"/>
              <a:gd name="connsiteX9" fmla="*/ 3900176 w 4270290"/>
              <a:gd name="connsiteY9" fmla="*/ 30650 h 770879"/>
              <a:gd name="connsiteX10" fmla="*/ 4270290 w 4270290"/>
              <a:gd name="connsiteY10" fmla="*/ 400765 h 770879"/>
              <a:gd name="connsiteX11" fmla="*/ 3900176 w 4270290"/>
              <a:gd name="connsiteY11" fmla="*/ 770879 h 770879"/>
              <a:gd name="connsiteX12" fmla="*/ 3900176 w 4270290"/>
              <a:gd name="connsiteY12" fmla="*/ 585822 h 770879"/>
              <a:gd name="connsiteX13" fmla="*/ 10166 w 4270290"/>
              <a:gd name="connsiteY13" fmla="*/ 587727 h 770879"/>
              <a:gd name="connsiteX14" fmla="*/ 0 w 4270290"/>
              <a:gd name="connsiteY14" fmla="*/ 229042 h 770879"/>
              <a:gd name="connsiteX0" fmla="*/ 0 w 4266902"/>
              <a:gd name="connsiteY0" fmla="*/ 215707 h 770879"/>
              <a:gd name="connsiteX1" fmla="*/ 531305 w 4266902"/>
              <a:gd name="connsiteY1" fmla="*/ 212453 h 770879"/>
              <a:gd name="connsiteX2" fmla="*/ 677809 w 4266902"/>
              <a:gd name="connsiteY2" fmla="*/ 73978 h 770879"/>
              <a:gd name="connsiteX3" fmla="*/ 619934 w 4266902"/>
              <a:gd name="connsiteY3" fmla="*/ 6077 h 770879"/>
              <a:gd name="connsiteX4" fmla="*/ 837557 w 4266902"/>
              <a:gd name="connsiteY4" fmla="*/ 0 h 770879"/>
              <a:gd name="connsiteX5" fmla="*/ 801090 w 4266902"/>
              <a:gd name="connsiteY5" fmla="*/ 178526 h 770879"/>
              <a:gd name="connsiteX6" fmla="*/ 734687 w 4266902"/>
              <a:gd name="connsiteY6" fmla="*/ 132080 h 770879"/>
              <a:gd name="connsiteX7" fmla="*/ 655402 w 4266902"/>
              <a:gd name="connsiteY7" fmla="*/ 222250 h 770879"/>
              <a:gd name="connsiteX8" fmla="*/ 3896788 w 4266902"/>
              <a:gd name="connsiteY8" fmla="*/ 215707 h 770879"/>
              <a:gd name="connsiteX9" fmla="*/ 3896788 w 4266902"/>
              <a:gd name="connsiteY9" fmla="*/ 30650 h 770879"/>
              <a:gd name="connsiteX10" fmla="*/ 4266902 w 4266902"/>
              <a:gd name="connsiteY10" fmla="*/ 400765 h 770879"/>
              <a:gd name="connsiteX11" fmla="*/ 3896788 w 4266902"/>
              <a:gd name="connsiteY11" fmla="*/ 770879 h 770879"/>
              <a:gd name="connsiteX12" fmla="*/ 3896788 w 4266902"/>
              <a:gd name="connsiteY12" fmla="*/ 585822 h 770879"/>
              <a:gd name="connsiteX13" fmla="*/ 6778 w 4266902"/>
              <a:gd name="connsiteY13" fmla="*/ 587727 h 770879"/>
              <a:gd name="connsiteX14" fmla="*/ 0 w 4266902"/>
              <a:gd name="connsiteY14" fmla="*/ 215707 h 77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6902" h="770879">
                <a:moveTo>
                  <a:pt x="0" y="215707"/>
                </a:moveTo>
                <a:lnTo>
                  <a:pt x="531305" y="212453"/>
                </a:lnTo>
                <a:cubicBezTo>
                  <a:pt x="611617" y="134592"/>
                  <a:pt x="649959" y="108767"/>
                  <a:pt x="677809" y="73978"/>
                </a:cubicBezTo>
                <a:cubicBezTo>
                  <a:pt x="650141" y="36831"/>
                  <a:pt x="651412" y="51903"/>
                  <a:pt x="619934" y="6077"/>
                </a:cubicBezTo>
                <a:lnTo>
                  <a:pt x="837557" y="0"/>
                </a:lnTo>
                <a:lnTo>
                  <a:pt x="801090" y="178526"/>
                </a:lnTo>
                <a:lnTo>
                  <a:pt x="734687" y="132080"/>
                </a:lnTo>
                <a:lnTo>
                  <a:pt x="655402" y="222250"/>
                </a:lnTo>
                <a:lnTo>
                  <a:pt x="3896788" y="215707"/>
                </a:lnTo>
                <a:lnTo>
                  <a:pt x="3896788" y="30650"/>
                </a:lnTo>
                <a:lnTo>
                  <a:pt x="4266902" y="400765"/>
                </a:lnTo>
                <a:lnTo>
                  <a:pt x="3896788" y="770879"/>
                </a:lnTo>
                <a:lnTo>
                  <a:pt x="3896788" y="585822"/>
                </a:lnTo>
                <a:lnTo>
                  <a:pt x="6778" y="587727"/>
                </a:lnTo>
                <a:lnTo>
                  <a:pt x="0" y="21570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rgbClr val="C00000"/>
                </a:solidFill>
              </a:rPr>
              <a:t>                   CLONE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ABE2F780-7A14-410F-A274-894678040AF8}"/>
              </a:ext>
            </a:extLst>
          </p:cNvPr>
          <p:cNvSpPr/>
          <p:nvPr/>
        </p:nvSpPr>
        <p:spPr>
          <a:xfrm>
            <a:off x="7256843" y="1324378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8339D6B3-7C6B-4BB3-99C6-2A52F9F618C3}"/>
              </a:ext>
            </a:extLst>
          </p:cNvPr>
          <p:cNvSpPr/>
          <p:nvPr/>
        </p:nvSpPr>
        <p:spPr>
          <a:xfrm>
            <a:off x="7197553" y="1248211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get</a:t>
            </a:r>
            <a:r>
              <a:rPr lang="nb-NO" sz="3600" dirty="0"/>
              <a:t> an </a:t>
            </a:r>
            <a:r>
              <a:rPr lang="nb-NO" sz="3600" dirty="0" err="1"/>
              <a:t>entire</a:t>
            </a:r>
            <a:r>
              <a:rPr lang="nb-NO" sz="3600" dirty="0"/>
              <a:t> </a:t>
            </a:r>
            <a:r>
              <a:rPr lang="nb-NO" sz="3600" dirty="0" err="1"/>
              <a:t>project</a:t>
            </a:r>
            <a:r>
              <a:rPr lang="nb-NO" sz="3600" dirty="0"/>
              <a:t>/folder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7</a:t>
            </a:fld>
            <a:endParaRPr lang="nn-NO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DDBD47-E0B9-45E2-8927-7EA8C4B8BC0A}"/>
              </a:ext>
            </a:extLst>
          </p:cNvPr>
          <p:cNvSpPr/>
          <p:nvPr/>
        </p:nvSpPr>
        <p:spPr>
          <a:xfrm>
            <a:off x="546089" y="1185589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/>
              <a:t>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3B71-FAB4-4939-8F8B-B38A06B2A125}"/>
              </a:ext>
            </a:extLst>
          </p:cNvPr>
          <p:cNvSpPr txBox="1"/>
          <p:nvPr/>
        </p:nvSpPr>
        <p:spPr>
          <a:xfrm>
            <a:off x="741558" y="229650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83459-A6DB-4176-B3B0-58FE90638168}"/>
              </a:ext>
            </a:extLst>
          </p:cNvPr>
          <p:cNvSpPr txBox="1"/>
          <p:nvPr/>
        </p:nvSpPr>
        <p:spPr>
          <a:xfrm>
            <a:off x="741558" y="279557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FBE4-FCA1-475E-ADAA-A4C1B41203BF}"/>
              </a:ext>
            </a:extLst>
          </p:cNvPr>
          <p:cNvSpPr txBox="1"/>
          <p:nvPr/>
        </p:nvSpPr>
        <p:spPr>
          <a:xfrm>
            <a:off x="741558" y="329464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4EFE67C-C7B2-4424-BAA5-EFCEC306A10C}"/>
              </a:ext>
            </a:extLst>
          </p:cNvPr>
          <p:cNvSpPr/>
          <p:nvPr/>
        </p:nvSpPr>
        <p:spPr>
          <a:xfrm>
            <a:off x="4309643" y="1189218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Hidden</a:t>
            </a:r>
            <a:r>
              <a:rPr lang="nb-NO" sz="1800" dirty="0"/>
              <a:t> 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C431-D4C0-461E-A505-422C8EC05F65}"/>
              </a:ext>
            </a:extLst>
          </p:cNvPr>
          <p:cNvSpPr txBox="1"/>
          <p:nvPr/>
        </p:nvSpPr>
        <p:spPr>
          <a:xfrm>
            <a:off x="4477999" y="230013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016F3-DE4F-43DC-A7BD-2A041C7F6431}"/>
              </a:ext>
            </a:extLst>
          </p:cNvPr>
          <p:cNvSpPr txBox="1"/>
          <p:nvPr/>
        </p:nvSpPr>
        <p:spPr>
          <a:xfrm>
            <a:off x="4477999" y="279920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988F3-2AD4-4C13-9326-11F5E7C6AA0D}"/>
              </a:ext>
            </a:extLst>
          </p:cNvPr>
          <p:cNvSpPr txBox="1"/>
          <p:nvPr/>
        </p:nvSpPr>
        <p:spPr>
          <a:xfrm>
            <a:off x="4477999" y="329827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E4B1806-A304-4F0A-A576-C22EB7131A77}"/>
              </a:ext>
            </a:extLst>
          </p:cNvPr>
          <p:cNvSpPr/>
          <p:nvPr/>
        </p:nvSpPr>
        <p:spPr>
          <a:xfrm>
            <a:off x="7107071" y="1171076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Github</a:t>
            </a:r>
            <a:endParaRPr lang="nb-NO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B5A3B-0C1D-471E-90FA-ECDA0E931605}"/>
              </a:ext>
            </a:extLst>
          </p:cNvPr>
          <p:cNvSpPr txBox="1"/>
          <p:nvPr/>
        </p:nvSpPr>
        <p:spPr>
          <a:xfrm>
            <a:off x="7275427" y="228199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6D28D-F29D-4848-A360-E9C09B1DC498}"/>
              </a:ext>
            </a:extLst>
          </p:cNvPr>
          <p:cNvSpPr txBox="1"/>
          <p:nvPr/>
        </p:nvSpPr>
        <p:spPr>
          <a:xfrm>
            <a:off x="7275427" y="278106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7B192-5441-41C2-BB47-C9E431893334}"/>
              </a:ext>
            </a:extLst>
          </p:cNvPr>
          <p:cNvSpPr txBox="1"/>
          <p:nvPr/>
        </p:nvSpPr>
        <p:spPr>
          <a:xfrm>
            <a:off x="7275427" y="328013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A2B778-FC2C-4C07-BBAB-0D9D4BF8CFB4}"/>
              </a:ext>
            </a:extLst>
          </p:cNvPr>
          <p:cNvSpPr/>
          <p:nvPr/>
        </p:nvSpPr>
        <p:spPr>
          <a:xfrm>
            <a:off x="552872" y="679598"/>
            <a:ext cx="1643742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00815-676F-4BC6-AB05-6FA5317948DA}"/>
              </a:ext>
            </a:extLst>
          </p:cNvPr>
          <p:cNvSpPr/>
          <p:nvPr/>
        </p:nvSpPr>
        <p:spPr>
          <a:xfrm>
            <a:off x="4194075" y="628663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LOCAL REPOSITORY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4A42E-4743-4FA0-8548-980795D5556D}"/>
              </a:ext>
            </a:extLst>
          </p:cNvPr>
          <p:cNvSpPr/>
          <p:nvPr/>
        </p:nvSpPr>
        <p:spPr>
          <a:xfrm>
            <a:off x="7043797" y="614545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REPOSITORY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689B1A-6719-4690-BFDC-046DEE437A51}"/>
              </a:ext>
            </a:extLst>
          </p:cNvPr>
          <p:cNvSpPr txBox="1"/>
          <p:nvPr/>
        </p:nvSpPr>
        <p:spPr>
          <a:xfrm>
            <a:off x="476687" y="3889461"/>
            <a:ext cx="1610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u="sng" dirty="0" err="1">
                <a:solidFill>
                  <a:srgbClr val="C00000"/>
                </a:solidFill>
              </a:rPr>
              <a:t>Creates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new</a:t>
            </a:r>
            <a:r>
              <a:rPr lang="nb-NO" dirty="0">
                <a:solidFill>
                  <a:srgbClr val="C00000"/>
                </a:solidFill>
              </a:rPr>
              <a:t> folder from </a:t>
            </a:r>
            <a:r>
              <a:rPr lang="nb-NO" dirty="0" err="1">
                <a:solidFill>
                  <a:srgbClr val="C00000"/>
                </a:solidFill>
              </a:rPr>
              <a:t>scratch</a:t>
            </a:r>
            <a:r>
              <a:rPr lang="nb-NO" dirty="0">
                <a:solidFill>
                  <a:srgbClr val="C00000"/>
                </a:solidFill>
              </a:rPr>
              <a:t>, </a:t>
            </a:r>
            <a:r>
              <a:rPr lang="nb-NO" dirty="0" err="1">
                <a:solidFill>
                  <a:srgbClr val="C00000"/>
                </a:solidFill>
              </a:rPr>
              <a:t>including</a:t>
            </a:r>
            <a:r>
              <a:rPr lang="nb-NO" dirty="0">
                <a:solidFill>
                  <a:srgbClr val="C00000"/>
                </a:solidFill>
              </a:rPr>
              <a:t> all files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215C60-E5AC-4C1C-85E1-5B5041F6CC14}"/>
              </a:ext>
            </a:extLst>
          </p:cNvPr>
          <p:cNvSpPr txBox="1"/>
          <p:nvPr/>
        </p:nvSpPr>
        <p:spPr>
          <a:xfrm>
            <a:off x="4346987" y="3906036"/>
            <a:ext cx="1610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u="sng" dirty="0" err="1">
                <a:solidFill>
                  <a:srgbClr val="C00000"/>
                </a:solidFill>
              </a:rPr>
              <a:t>Creates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local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repo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74AC4F-2D32-45FB-9275-96491C2DD614}"/>
              </a:ext>
            </a:extLst>
          </p:cNvPr>
          <p:cNvSpPr txBox="1"/>
          <p:nvPr/>
        </p:nvSpPr>
        <p:spPr>
          <a:xfrm>
            <a:off x="2953423" y="4316681"/>
            <a:ext cx="378483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rgbClr val="C00000"/>
                </a:solidFill>
              </a:rPr>
              <a:t>CLONE </a:t>
            </a:r>
            <a:r>
              <a:rPr lang="nb-NO" sz="1600" dirty="0" err="1">
                <a:solidFill>
                  <a:srgbClr val="C00000"/>
                </a:solidFill>
              </a:rPr>
              <a:t>gets</a:t>
            </a:r>
            <a:r>
              <a:rPr lang="nb-NO" sz="1600" dirty="0">
                <a:solidFill>
                  <a:srgbClr val="C00000"/>
                </a:solidFill>
              </a:rPr>
              <a:t> an </a:t>
            </a:r>
            <a:r>
              <a:rPr lang="nb-NO" sz="1600" dirty="0" err="1">
                <a:solidFill>
                  <a:srgbClr val="C00000"/>
                </a:solidFill>
              </a:rPr>
              <a:t>entire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repository</a:t>
            </a:r>
            <a:r>
              <a:rPr lang="nb-NO" sz="1600" dirty="0">
                <a:solidFill>
                  <a:srgbClr val="C00000"/>
                </a:solidFill>
              </a:rPr>
              <a:t> from </a:t>
            </a:r>
            <a:r>
              <a:rPr lang="nb-NO" sz="1600" dirty="0" err="1">
                <a:solidFill>
                  <a:srgbClr val="C00000"/>
                </a:solidFill>
              </a:rPr>
              <a:t>Github</a:t>
            </a:r>
            <a:r>
              <a:rPr lang="nb-NO" sz="1600" dirty="0">
                <a:solidFill>
                  <a:srgbClr val="C00000"/>
                </a:solidFill>
              </a:rPr>
              <a:t> and </a:t>
            </a:r>
            <a:r>
              <a:rPr lang="nb-NO" sz="1600" dirty="0" err="1">
                <a:solidFill>
                  <a:srgbClr val="C00000"/>
                </a:solidFill>
              </a:rPr>
              <a:t>copies</a:t>
            </a:r>
            <a:r>
              <a:rPr lang="nb-NO" sz="1600" dirty="0">
                <a:solidFill>
                  <a:srgbClr val="C00000"/>
                </a:solidFill>
              </a:rPr>
              <a:t> it to </a:t>
            </a:r>
            <a:r>
              <a:rPr lang="nb-NO" sz="1600" dirty="0" err="1">
                <a:solidFill>
                  <a:srgbClr val="C00000"/>
                </a:solidFill>
              </a:rPr>
              <a:t>your</a:t>
            </a:r>
            <a:r>
              <a:rPr lang="nb-NO" sz="1600" dirty="0">
                <a:solidFill>
                  <a:srgbClr val="C00000"/>
                </a:solidFill>
              </a:rPr>
              <a:t> computer </a:t>
            </a:r>
          </a:p>
        </p:txBody>
      </p:sp>
      <p:sp>
        <p:nvSpPr>
          <p:cNvPr id="41" name="Explosion: 8 Points 7">
            <a:extLst>
              <a:ext uri="{FF2B5EF4-FFF2-40B4-BE49-F238E27FC236}">
                <a16:creationId xmlns:a16="http://schemas.microsoft.com/office/drawing/2014/main" id="{D6149CDA-10FB-4099-B26E-F2FC51C45235}"/>
              </a:ext>
            </a:extLst>
          </p:cNvPr>
          <p:cNvSpPr/>
          <p:nvPr/>
        </p:nvSpPr>
        <p:spPr>
          <a:xfrm>
            <a:off x="2052835" y="968611"/>
            <a:ext cx="954439" cy="843975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837 w 21097"/>
              <a:gd name="connsiteY8" fmla="*/ 12942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6660 w 21097"/>
              <a:gd name="connsiteY7" fmla="*/ 14149 h 21600"/>
              <a:gd name="connsiteX8" fmla="*/ 17850 w 21097"/>
              <a:gd name="connsiteY8" fmla="*/ 20788 h 21600"/>
              <a:gd name="connsiteX9" fmla="*/ 14020 w 21097"/>
              <a:gd name="connsiteY9" fmla="*/ 14457 h 21600"/>
              <a:gd name="connsiteX10" fmla="*/ 13247 w 21097"/>
              <a:gd name="connsiteY10" fmla="*/ 19737 h 21600"/>
              <a:gd name="connsiteX11" fmla="*/ 10532 w 21097"/>
              <a:gd name="connsiteY11" fmla="*/ 14935 h 21600"/>
              <a:gd name="connsiteX12" fmla="*/ 8485 w 21097"/>
              <a:gd name="connsiteY12" fmla="*/ 21600 h 21600"/>
              <a:gd name="connsiteX13" fmla="*/ 7715 w 21097"/>
              <a:gd name="connsiteY13" fmla="*/ 15627 h 21600"/>
              <a:gd name="connsiteX14" fmla="*/ 4762 w 21097"/>
              <a:gd name="connsiteY14" fmla="*/ 17617 h 21600"/>
              <a:gd name="connsiteX15" fmla="*/ 5667 w 21097"/>
              <a:gd name="connsiteY15" fmla="*/ 13937 h 21600"/>
              <a:gd name="connsiteX16" fmla="*/ 135 w 21097"/>
              <a:gd name="connsiteY16" fmla="*/ 14587 h 21600"/>
              <a:gd name="connsiteX17" fmla="*/ 3722 w 21097"/>
              <a:gd name="connsiteY17" fmla="*/ 11775 h 21600"/>
              <a:gd name="connsiteX18" fmla="*/ 0 w 21097"/>
              <a:gd name="connsiteY18" fmla="*/ 8615 h 21600"/>
              <a:gd name="connsiteX19" fmla="*/ 4627 w 21097"/>
              <a:gd name="connsiteY19" fmla="*/ 7617 h 21600"/>
              <a:gd name="connsiteX20" fmla="*/ 370 w 21097"/>
              <a:gd name="connsiteY20" fmla="*/ 2295 h 21600"/>
              <a:gd name="connsiteX21" fmla="*/ 7312 w 21097"/>
              <a:gd name="connsiteY21" fmla="*/ 6320 h 21600"/>
              <a:gd name="connsiteX22" fmla="*/ 8352 w 21097"/>
              <a:gd name="connsiteY22" fmla="*/ 2295 h 21600"/>
              <a:gd name="connsiteX23" fmla="*/ 10800 w 21097"/>
              <a:gd name="connsiteY23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6660 w 21097"/>
              <a:gd name="connsiteY6" fmla="*/ 14149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22 w 21097"/>
              <a:gd name="connsiteY6" fmla="*/ 12106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97" h="21600">
                <a:moveTo>
                  <a:pt x="10800" y="5800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22" y="12106"/>
                </a:lnTo>
                <a:lnTo>
                  <a:pt x="17850" y="20788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lnTo>
                  <a:pt x="10800" y="58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NEW</a:t>
            </a:r>
          </a:p>
        </p:txBody>
      </p:sp>
      <p:sp>
        <p:nvSpPr>
          <p:cNvPr id="42" name="Explosion: 8 Points 7">
            <a:extLst>
              <a:ext uri="{FF2B5EF4-FFF2-40B4-BE49-F238E27FC236}">
                <a16:creationId xmlns:a16="http://schemas.microsoft.com/office/drawing/2014/main" id="{3F561990-8909-4985-954B-931A10CC2939}"/>
              </a:ext>
            </a:extLst>
          </p:cNvPr>
          <p:cNvSpPr/>
          <p:nvPr/>
        </p:nvSpPr>
        <p:spPr>
          <a:xfrm>
            <a:off x="5712006" y="951065"/>
            <a:ext cx="954439" cy="843975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837 w 21097"/>
              <a:gd name="connsiteY8" fmla="*/ 12942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6660 w 21097"/>
              <a:gd name="connsiteY7" fmla="*/ 14149 h 21600"/>
              <a:gd name="connsiteX8" fmla="*/ 17850 w 21097"/>
              <a:gd name="connsiteY8" fmla="*/ 20788 h 21600"/>
              <a:gd name="connsiteX9" fmla="*/ 14020 w 21097"/>
              <a:gd name="connsiteY9" fmla="*/ 14457 h 21600"/>
              <a:gd name="connsiteX10" fmla="*/ 13247 w 21097"/>
              <a:gd name="connsiteY10" fmla="*/ 19737 h 21600"/>
              <a:gd name="connsiteX11" fmla="*/ 10532 w 21097"/>
              <a:gd name="connsiteY11" fmla="*/ 14935 h 21600"/>
              <a:gd name="connsiteX12" fmla="*/ 8485 w 21097"/>
              <a:gd name="connsiteY12" fmla="*/ 21600 h 21600"/>
              <a:gd name="connsiteX13" fmla="*/ 7715 w 21097"/>
              <a:gd name="connsiteY13" fmla="*/ 15627 h 21600"/>
              <a:gd name="connsiteX14" fmla="*/ 4762 w 21097"/>
              <a:gd name="connsiteY14" fmla="*/ 17617 h 21600"/>
              <a:gd name="connsiteX15" fmla="*/ 5667 w 21097"/>
              <a:gd name="connsiteY15" fmla="*/ 13937 h 21600"/>
              <a:gd name="connsiteX16" fmla="*/ 135 w 21097"/>
              <a:gd name="connsiteY16" fmla="*/ 14587 h 21600"/>
              <a:gd name="connsiteX17" fmla="*/ 3722 w 21097"/>
              <a:gd name="connsiteY17" fmla="*/ 11775 h 21600"/>
              <a:gd name="connsiteX18" fmla="*/ 0 w 21097"/>
              <a:gd name="connsiteY18" fmla="*/ 8615 h 21600"/>
              <a:gd name="connsiteX19" fmla="*/ 4627 w 21097"/>
              <a:gd name="connsiteY19" fmla="*/ 7617 h 21600"/>
              <a:gd name="connsiteX20" fmla="*/ 370 w 21097"/>
              <a:gd name="connsiteY20" fmla="*/ 2295 h 21600"/>
              <a:gd name="connsiteX21" fmla="*/ 7312 w 21097"/>
              <a:gd name="connsiteY21" fmla="*/ 6320 h 21600"/>
              <a:gd name="connsiteX22" fmla="*/ 8352 w 21097"/>
              <a:gd name="connsiteY22" fmla="*/ 2295 h 21600"/>
              <a:gd name="connsiteX23" fmla="*/ 10800 w 21097"/>
              <a:gd name="connsiteY23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6660 w 21097"/>
              <a:gd name="connsiteY6" fmla="*/ 14149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22 w 21097"/>
              <a:gd name="connsiteY6" fmla="*/ 12106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97" h="21600">
                <a:moveTo>
                  <a:pt x="10800" y="5800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22" y="12106"/>
                </a:lnTo>
                <a:lnTo>
                  <a:pt x="17850" y="20788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lnTo>
                  <a:pt x="10800" y="58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39640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Show all </a:t>
            </a:r>
            <a:r>
              <a:rPr lang="nb-NO" sz="3600" dirty="0" err="1"/>
              <a:t>this</a:t>
            </a:r>
            <a:r>
              <a:rPr lang="nb-NO" sz="3600" dirty="0"/>
              <a:t> in </a:t>
            </a:r>
            <a:r>
              <a:rPr lang="nb-NO" sz="3600" dirty="0" err="1"/>
              <a:t>RStudio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8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08604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See </a:t>
            </a:r>
            <a:r>
              <a:rPr lang="nb-NO" sz="3600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repo</a:t>
            </a:r>
            <a:r>
              <a:rPr lang="nb-NO" sz="3600" dirty="0"/>
              <a:t> and </a:t>
            </a:r>
            <a:r>
              <a:rPr lang="nb-NO" sz="3600" dirty="0" err="1"/>
              <a:t>its</a:t>
            </a:r>
            <a:r>
              <a:rPr lang="nb-NO" sz="3600" dirty="0"/>
              <a:t> </a:t>
            </a:r>
            <a:r>
              <a:rPr lang="nb-NO" sz="3600" dirty="0" err="1"/>
              <a:t>changes</a:t>
            </a:r>
            <a:r>
              <a:rPr lang="nb-NO" sz="3600" dirty="0"/>
              <a:t> in </a:t>
            </a:r>
            <a:r>
              <a:rPr lang="nb-NO" sz="3600" dirty="0" err="1"/>
              <a:t>Github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10.09.2021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9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99258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vamal3_format_16_9.potx" id="{1A5BB2C7-B605-4BD5-97B6-26694D9F1C4D}" vid="{64A17B11-B93A-4A4E-92D1-12D866AE65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Nivamal3_format_16_9</Template>
  <TotalTime>460</TotalTime>
  <Words>563</Words>
  <Application>Microsoft Office PowerPoint</Application>
  <PresentationFormat>On-screen Show (16:9)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Office-tema</vt:lpstr>
      <vt:lpstr>Git concepts</vt:lpstr>
      <vt:lpstr>Git = version control program</vt:lpstr>
      <vt:lpstr>Which problems are version control meant to resolve?</vt:lpstr>
      <vt:lpstr>Git concepts</vt:lpstr>
      <vt:lpstr>Git concepts: add your change to your repo</vt:lpstr>
      <vt:lpstr>Git concepts: get your colleague’s change</vt:lpstr>
      <vt:lpstr>Git concepts: get an entire project/folder</vt:lpstr>
      <vt:lpstr>Show all this in RStudio</vt:lpstr>
      <vt:lpstr>See your repo and its changes in Github</vt:lpstr>
      <vt:lpstr>See your repo and its changes in Github</vt:lpstr>
      <vt:lpstr>History and commit messages</vt:lpstr>
      <vt:lpstr>Add a nice README file</vt:lpstr>
      <vt:lpstr>Oh sh*t: different types of «undo»</vt:lpstr>
      <vt:lpstr>Git concepts: branches</vt:lpstr>
      <vt:lpstr>Branches in RStudio</vt:lpstr>
      <vt:lpstr>Git concepts: conflicts</vt:lpstr>
      <vt:lpstr>Resolving conflicts in RStudio</vt:lpstr>
      <vt:lpstr>Tell Git to ignore some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concepts</dc:title>
  <dc:creator>Dag Øystein Hjermann</dc:creator>
  <cp:lastModifiedBy>Dag Øystein Hjermann</cp:lastModifiedBy>
  <cp:revision>35</cp:revision>
  <dcterms:created xsi:type="dcterms:W3CDTF">2021-09-09T11:54:53Z</dcterms:created>
  <dcterms:modified xsi:type="dcterms:W3CDTF">2021-09-10T14:13:24Z</dcterms:modified>
</cp:coreProperties>
</file>