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4"/>
  </p:handoutMasterIdLst>
  <p:sldIdLst>
    <p:sldId id="256" r:id="rId3"/>
    <p:sldId id="257" r:id="rId5"/>
    <p:sldId id="260" r:id="rId6"/>
    <p:sldId id="261" r:id="rId7"/>
    <p:sldId id="262" r:id="rId8"/>
    <p:sldId id="263" r:id="rId9"/>
    <p:sldId id="265" r:id="rId10"/>
    <p:sldId id="266" r:id="rId11"/>
    <p:sldId id="267" r:id="rId12"/>
    <p:sldId id="269" r:id="rId13"/>
  </p:sldIdLst>
  <p:sldSz cx="18288000" cy="10287000"/>
  <p:notesSz cx="6858000" cy="9144000"/>
  <p:embeddedFontLst>
    <p:embeddedFont>
      <p:font typeface="Times New Roman Bold" panose="02030802070405020303"/>
      <p:bold r:id="rId19"/>
    </p:embeddedFont>
    <p:embeddedFont>
      <p:font typeface="TT Rounds Condensed" panose="02000506030000020003"/>
      <p:regular r:id="rId20"/>
    </p:embeddedFont>
    <p:embeddedFont>
      <p:font typeface="Trebuchet MS Bold" panose="020B0703020202020204"/>
      <p:bold r:id="rId21"/>
    </p:embeddedFont>
    <p:embeddedFont>
      <p:font typeface="Calibri" panose="020F0502020204030204" charset="0"/>
      <p:regular r:id="rId22"/>
      <p:bold r:id="rId23"/>
      <p:italic r:id="rId24"/>
      <p:boldItalic r:id="rId25"/>
    </p:embeddedFont>
    <p:embeddedFont>
      <p:font typeface="Lato" panose="020F0502020204030203" charset="0"/>
      <p:regular r:id="rId26"/>
    </p:embeddedFont>
    <p:embeddedFont>
      <p:font typeface="Manrope ExtraBold" charset="0"/>
      <p:bold r:id="rId27"/>
    </p:embeddedFont>
    <p:embeddedFont>
      <p:font typeface="Calibri" panose="020F0502020204030204"/>
      <p:regular r:id="rId28"/>
      <p:bold r:id="rId29"/>
      <p:italic r:id="rId30"/>
      <p:boldItalic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93.xml"/><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kra\OneDrive\Documents\Nivet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[Nivetha.xlsx]Sheet1!PivotTable1</c:name>
    <c:fmtId val="-1"/>
  </c:pivotSource>
  <c:chart>
    <c:autoTitleDeleted val="1"/>
    <c:plotArea>
      <c:layout/>
      <c:barChart>
        <c:barDir val="col"/>
        <c:grouping val="clustered"/>
        <c:varyColors val="0"/>
        <c:ser>
          <c:idx val="0"/>
          <c:order val="0"/>
          <c:tx>
            <c:strRef>
              <c:f>[Nivetha.xlsx]Sheet1!$B$3</c:f>
              <c:strCache>
                <c:ptCount val="1"/>
                <c:pt idx="0">
                  <c:v>Count of Salary</c:v>
                </c:pt>
              </c:strCache>
            </c:strRef>
          </c:tx>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[Nivetha.xlsx]Sheet1!$B$4:$B$14</c:f>
              <c:numCache>
                <c:formatCode>General</c:formatCode>
                <c:ptCount val="10"/>
                <c:pt idx="0">
                  <c:v>423</c:v>
                </c:pt>
                <c:pt idx="1">
                  <c:v>1516</c:v>
                </c:pt>
                <c:pt idx="2">
                  <c:v>402</c:v>
                </c:pt>
                <c:pt idx="3">
                  <c:v>356</c:v>
                </c:pt>
                <c:pt idx="4">
                  <c:v>360</c:v>
                </c:pt>
                <c:pt idx="5">
                  <c:v>802</c:v>
                </c:pt>
                <c:pt idx="6">
                  <c:v>1522</c:v>
                </c:pt>
                <c:pt idx="7">
                  <c:v>1541</c:v>
                </c:pt>
                <c:pt idx="8">
                  <c:v>1883</c:v>
                </c:pt>
                <c:pt idx="9">
                  <c:v>735</c:v>
                </c:pt>
              </c:numCache>
            </c:numRef>
          </c:val>
        </c:ser>
        <c:ser>
          <c:idx val="1"/>
          <c:order val="1"/>
          <c:tx>
            <c:strRef>
              <c:f>[Nivetha.xlsx]Sheet1!$C$3</c:f>
              <c:strCache>
                <c:ptCount val="1"/>
                <c:pt idx="0">
                  <c:v>Sum of Promoted</c:v>
                </c:pt>
              </c:strCache>
            </c:strRef>
          </c:tx>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[Nivetha.xlsx]Sheet1!$C$4:$C$14</c:f>
              <c:numCache>
                <c:formatCode>General</c:formatCode>
                <c:ptCount val="10"/>
                <c:pt idx="0">
                  <c:v>16</c:v>
                </c:pt>
                <c:pt idx="1">
                  <c:v>35</c:v>
                </c:pt>
                <c:pt idx="2">
                  <c:v>19</c:v>
                </c:pt>
                <c:pt idx="3">
                  <c:v>8</c:v>
                </c:pt>
                <c:pt idx="4">
                  <c:v>7</c:v>
                </c:pt>
                <c:pt idx="5">
                  <c:v>34</c:v>
                </c:pt>
                <c:pt idx="6">
                  <c:v>45</c:v>
                </c:pt>
                <c:pt idx="7">
                  <c:v>52</c:v>
                </c:pt>
                <c:pt idx="8">
                  <c:v>50</c:v>
                </c:pt>
                <c:pt idx="9">
                  <c:v>23</c:v>
                </c:pt>
              </c:numCache>
            </c:numRef>
          </c:val>
        </c:ser>
        <c:ser>
          <c:idx val="2"/>
          <c:order val="2"/>
          <c:tx>
            <c:strRef>
              <c:f>[Nivetha.xlsx]Sheet1!$D$3</c:f>
              <c:strCache>
                <c:ptCount val="1"/>
                <c:pt idx="0">
                  <c:v>Sum of Review</c:v>
                </c:pt>
              </c:strCache>
            </c:strRef>
          </c:tx>
          <c:spPr>
            <a:gradFill>
              <a:gsLst>
                <a:gs pos="100000">
                  <a:schemeClr val="accent3"/>
                </a:gs>
                <a:gs pos="0">
                  <a:schemeClr val="accent3">
                    <a:hueOff val="-1670000"/>
                  </a:schemeClr>
                </a:gs>
              </a:gsLst>
              <a:lin ang="5400000" scaled="0"/>
            </a:gradFill>
            <a:ln>
              <a:gradFill>
                <a:gsLst>
                  <a:gs pos="100000">
                    <a:schemeClr val="accent3">
                      <a:lumMod val="75000"/>
                    </a:schemeClr>
                  </a:gs>
                  <a:gs pos="0">
                    <a:schemeClr val="accent3">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[Nivetha.xlsx]Sheet1!$D$4:$D$14</c:f>
              <c:numCache>
                <c:formatCode>General</c:formatCode>
                <c:ptCount val="10"/>
                <c:pt idx="0">
                  <c:v>273.717225257447</c:v>
                </c:pt>
                <c:pt idx="1">
                  <c:v>986.311517549171</c:v>
                </c:pt>
                <c:pt idx="2">
                  <c:v>263.283559868563</c:v>
                </c:pt>
                <c:pt idx="3">
                  <c:v>230.597587508003</c:v>
                </c:pt>
                <c:pt idx="4">
                  <c:v>235.574508706061</c:v>
                </c:pt>
                <c:pt idx="5">
                  <c:v>527.470310833383</c:v>
                </c:pt>
                <c:pt idx="6">
                  <c:v>994.469960906776</c:v>
                </c:pt>
                <c:pt idx="7">
                  <c:v>1001.8842163237</c:v>
                </c:pt>
                <c:pt idx="8">
                  <c:v>1227.02132968628</c:v>
                </c:pt>
                <c:pt idx="9">
                  <c:v>478.092923357897</c:v>
                </c:pt>
              </c:numCache>
            </c:numRef>
          </c:val>
        </c:ser>
        <c:ser>
          <c:idx val="3"/>
          <c:order val="3"/>
          <c:tx>
            <c:strRef>
              <c:f>[Nivetha.xlsx]Sheet1!$E$3</c:f>
              <c:strCache>
                <c:ptCount val="1"/>
                <c:pt idx="0">
                  <c:v>Count of Left</c:v>
                </c:pt>
              </c:strCache>
            </c:strRef>
          </c:tx>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[Nivetha.xlsx]Sheet1!$E$4:$E$14</c:f>
              <c:numCache>
                <c:formatCode>General</c:formatCode>
                <c:ptCount val="10"/>
                <c:pt idx="0">
                  <c:v>423</c:v>
                </c:pt>
                <c:pt idx="1">
                  <c:v>1516</c:v>
                </c:pt>
                <c:pt idx="2">
                  <c:v>402</c:v>
                </c:pt>
                <c:pt idx="3">
                  <c:v>356</c:v>
                </c:pt>
                <c:pt idx="4">
                  <c:v>360</c:v>
                </c:pt>
                <c:pt idx="5">
                  <c:v>802</c:v>
                </c:pt>
                <c:pt idx="6">
                  <c:v>1522</c:v>
                </c:pt>
                <c:pt idx="7">
                  <c:v>1541</c:v>
                </c:pt>
                <c:pt idx="8">
                  <c:v>1883</c:v>
                </c:pt>
                <c:pt idx="9">
                  <c:v>735</c:v>
                </c:pt>
              </c:numCache>
            </c:numRef>
          </c:val>
        </c:ser>
        <c:ser>
          <c:idx val="4"/>
          <c:order val="4"/>
          <c:tx>
            <c:strRef>
              <c:f>[Nivetha.xlsx]Sheet1!$F$3</c:f>
              <c:strCache>
                <c:ptCount val="1"/>
                <c:pt idx="0">
                  <c:v>Sum of Bonus</c:v>
                </c:pt>
              </c:strCache>
            </c:strRef>
          </c:tx>
          <c:spPr>
            <a:gradFill>
              <a:gsLst>
                <a:gs pos="100000">
                  <a:schemeClr val="accent5"/>
                </a:gs>
                <a:gs pos="0">
                  <a:schemeClr val="accent5">
                    <a:hueOff val="-1670000"/>
                  </a:schemeClr>
                </a:gs>
              </a:gsLst>
              <a:lin ang="5400000" scaled="0"/>
            </a:gradFill>
            <a:ln>
              <a:gradFill>
                <a:gsLst>
                  <a:gs pos="100000">
                    <a:schemeClr val="accent5">
                      <a:lumMod val="75000"/>
                    </a:schemeClr>
                  </a:gs>
                  <a:gs pos="0">
                    <a:schemeClr val="accent5">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[Nivetha.xlsx]Sheet1!$F$4:$F$14</c:f>
              <c:numCache>
                <c:formatCode>General</c:formatCode>
                <c:ptCount val="10"/>
                <c:pt idx="0">
                  <c:v>79</c:v>
                </c:pt>
                <c:pt idx="1">
                  <c:v>320</c:v>
                </c:pt>
                <c:pt idx="2">
                  <c:v>93</c:v>
                </c:pt>
                <c:pt idx="3">
                  <c:v>79</c:v>
                </c:pt>
                <c:pt idx="4">
                  <c:v>75</c:v>
                </c:pt>
                <c:pt idx="5">
                  <c:v>176</c:v>
                </c:pt>
                <c:pt idx="6">
                  <c:v>315</c:v>
                </c:pt>
                <c:pt idx="7">
                  <c:v>337</c:v>
                </c:pt>
                <c:pt idx="8">
                  <c:v>399</c:v>
                </c:pt>
                <c:pt idx="9">
                  <c:v>150</c:v>
                </c:pt>
              </c:numCache>
            </c:numRef>
          </c:val>
        </c:ser>
        <c:ser>
          <c:idx val="5"/>
          <c:order val="5"/>
          <c:tx>
            <c:strRef>
              <c:f>[Nivetha.xlsx]Sheet1!$G$3</c:f>
              <c:strCache>
                <c:ptCount val="1"/>
                <c:pt idx="0">
                  <c:v>Sum of Satisfaction</c:v>
                </c:pt>
              </c:strCache>
            </c:strRef>
          </c:tx>
          <c:spPr>
            <a:gradFill>
              <a:gsLst>
                <a:gs pos="100000">
                  <a:schemeClr val="accent6"/>
                </a:gs>
                <a:gs pos="0">
                  <a:schemeClr val="accent6">
                    <a:hueOff val="-1670000"/>
                  </a:schemeClr>
                </a:gs>
              </a:gsLst>
              <a:lin ang="5400000" scaled="0"/>
            </a:gradFill>
            <a:ln>
              <a:gradFill>
                <a:gsLst>
                  <a:gs pos="100000">
                    <a:schemeClr val="accent6">
                      <a:lumMod val="75000"/>
                    </a:schemeClr>
                  </a:gs>
                  <a:gs pos="0">
                    <a:schemeClr val="accent6">
                      <a:lumMod val="75000"/>
                      <a:hueOff val="-1670000"/>
                    </a:schemeClr>
                  </a:gs>
                </a:gsLst>
                <a:lin ang="5280000" scaled="0"/>
              </a:gradFill>
            </a:ln>
            <a:effectLst/>
          </c:spPr>
          <c:invertIfNegative val="0"/>
          <c:dLbls>
            <c:delete val="1"/>
          </c:dLbls>
          <c:cat>
            <c:strRef>
              <c:f>[Nivetha.xlsx]Sheet1!$A$4:$A$14</c:f>
              <c:strCache>
                <c:ptCount val="10"/>
                <c:pt idx="0">
                  <c:v>admin</c:v>
                </c:pt>
                <c:pt idx="1">
                  <c:v>engineering</c:v>
                </c:pt>
                <c:pt idx="2">
                  <c:v>finance</c:v>
                </c:pt>
                <c:pt idx="3">
                  <c:v>IT</c:v>
                </c:pt>
                <c:pt idx="4">
                  <c:v>logistics</c:v>
                </c:pt>
                <c:pt idx="5">
                  <c:v>marketing</c:v>
                </c:pt>
                <c:pt idx="6">
                  <c:v>operations</c:v>
                </c:pt>
                <c:pt idx="7">
                  <c:v>retail</c:v>
                </c:pt>
                <c:pt idx="8">
                  <c:v>sales</c:v>
                </c:pt>
                <c:pt idx="9">
                  <c:v>support</c:v>
                </c:pt>
              </c:strCache>
            </c:strRef>
          </c:cat>
          <c:val>
            <c:numRef>
              <c:f>[Nivetha.xlsx]Sheet1!$G$4:$G$14</c:f>
              <c:numCache>
                <c:formatCode>General</c:formatCode>
                <c:ptCount val="10"/>
                <c:pt idx="0">
                  <c:v>219.724898442174</c:v>
                </c:pt>
                <c:pt idx="1">
                  <c:v>765.495280067047</c:v>
                </c:pt>
                <c:pt idx="2">
                  <c:v>199.867671985118</c:v>
                </c:pt>
                <c:pt idx="3">
                  <c:v>183.63123597009</c:v>
                </c:pt>
                <c:pt idx="4">
                  <c:v>177.510417265108</c:v>
                </c:pt>
                <c:pt idx="5">
                  <c:v>402.93338251189</c:v>
                </c:pt>
                <c:pt idx="6">
                  <c:v>768.032040890666</c:v>
                </c:pt>
                <c:pt idx="7">
                  <c:v>774.766672052883</c:v>
                </c:pt>
                <c:pt idx="8">
                  <c:v>950.011284142576</c:v>
                </c:pt>
                <c:pt idx="9">
                  <c:v>372.335763349838</c:v>
                </c:pt>
              </c:numCache>
            </c:numRef>
          </c:val>
        </c:ser>
        <c:dLbls>
          <c:showLegendKey val="0"/>
          <c:showVal val="0"/>
          <c:showCatName val="0"/>
          <c:showSerName val="0"/>
          <c:showPercent val="0"/>
          <c:showBubbleSize val="0"/>
        </c:dLbls>
        <c:gapWidth val="500"/>
        <c:overlap val="-50"/>
        <c:axId val="606925581"/>
        <c:axId val="102747441"/>
      </c:barChart>
      <c:catAx>
        <c:axId val="606925581"/>
        <c:scaling>
          <c:orientation val="minMax"/>
        </c:scaling>
        <c:delete val="0"/>
        <c:axPos val="b"/>
        <c:title>
          <c:layout/>
          <c:overlay val="0"/>
          <c:spPr>
            <a:noFill/>
            <a:ln>
              <a:noFill/>
            </a:ln>
            <a:effectLst/>
          </c:spPr>
          <c:txPr>
            <a:bodyPr rot="0" spcFirstLastPara="0" vertOverflow="ellipsis" vert="horz" wrap="square" anchor="ctr" anchorCtr="1"/>
            <a:lstStyle/>
            <a:p>
              <a:pPr>
                <a:defRPr lang="en-US" sz="1000" b="0" i="0" u="none" strike="noStrike" kern="1200" baseline="0">
                  <a:solidFill>
                    <a:schemeClr val="dk1">
                      <a:lumMod val="65000"/>
                      <a:lumOff val="35000"/>
                    </a:schemeClr>
                  </a:solidFill>
                  <a:latin typeface="+mn-lt"/>
                  <a:ea typeface="+mn-ea"/>
                  <a:cs typeface="+mn-cs"/>
                </a:defRPr>
              </a:pPr>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102747441"/>
        <c:crosses val="autoZero"/>
        <c:auto val="1"/>
        <c:lblAlgn val="ctr"/>
        <c:lblOffset val="100"/>
        <c:noMultiLvlLbl val="0"/>
      </c:catAx>
      <c:valAx>
        <c:axId val="10274744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606925581"/>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dTable>
      <c:spPr>
        <a:noFill/>
        <a:ln>
          <a:noFill/>
        </a:ln>
        <a:effectLst/>
      </c:spPr>
    </c:plotArea>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9">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528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image" Target="../media/image4.png"/><Relationship Id="rId12" Type="http://schemas.openxmlformats.org/officeDocument/2006/relationships/tags" Target="../tags/tag8.xml"/><Relationship Id="rId11" Type="http://schemas.openxmlformats.org/officeDocument/2006/relationships/image" Target="../media/image3.png"/><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7.png"/><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5.png"/><Relationship Id="rId3" Type="http://schemas.openxmlformats.org/officeDocument/2006/relationships/tags" Target="../tags/tag20.xml"/><Relationship Id="rId2" Type="http://schemas.openxmlformats.org/officeDocument/2006/relationships/tags" Target="../tags/tag19.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media/image6.png"/><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7" name="@pngTexture"/>
          <p:cNvPicPr>
            <a:picLocks noChangeAspect="1"/>
          </p:cNvPicPr>
          <p:nvPr>
            <p:custDataLst>
              <p:tags r:id="rId2"/>
            </p:custDataLst>
          </p:nvPr>
        </p:nvPicPr>
        <p:blipFill>
          <a:blip r:embed="rId3"/>
          <a:stretch>
            <a:fillRect/>
          </a:stretch>
        </p:blipFill>
        <p:spPr>
          <a:xfrm>
            <a:off x="0" y="0"/>
            <a:ext cx="18283428" cy="10287000"/>
          </a:xfrm>
          <a:prstGeom prst="rect">
            <a:avLst/>
          </a:prstGeom>
        </p:spPr>
      </p:pic>
      <p:sp>
        <p:nvSpPr>
          <p:cNvPr id="35" name="任意多边形: 形状 34"/>
          <p:cNvSpPr/>
          <p:nvPr>
            <p:custDataLst>
              <p:tags r:id="rId4"/>
            </p:custDataLst>
          </p:nvPr>
        </p:nvSpPr>
        <p:spPr>
          <a:xfrm>
            <a:off x="8986413" y="3003371"/>
            <a:ext cx="9301587" cy="7283633"/>
          </a:xfrm>
          <a:custGeom>
            <a:avLst/>
            <a:gdLst>
              <a:gd name="connsiteX0" fmla="*/ 129723 w 6201058"/>
              <a:gd name="connsiteY0" fmla="*/ 3092831 h 4855755"/>
              <a:gd name="connsiteX1" fmla="*/ 175541 w 6201058"/>
              <a:gd name="connsiteY1" fmla="*/ 3138649 h 4855755"/>
              <a:gd name="connsiteX2" fmla="*/ 171375 w 6201058"/>
              <a:gd name="connsiteY2" fmla="*/ 3148709 h 4855755"/>
              <a:gd name="connsiteX3" fmla="*/ 173771 w 6201058"/>
              <a:gd name="connsiteY3" fmla="*/ 3150724 h 4855755"/>
              <a:gd name="connsiteX4" fmla="*/ 167113 w 6201058"/>
              <a:gd name="connsiteY4" fmla="*/ 3176619 h 4855755"/>
              <a:gd name="connsiteX5" fmla="*/ 88538 w 6201058"/>
              <a:gd name="connsiteY5" fmla="*/ 3956060 h 4855755"/>
              <a:gd name="connsiteX6" fmla="*/ 167112 w 6201058"/>
              <a:gd name="connsiteY6" fmla="*/ 4735501 h 4855755"/>
              <a:gd name="connsiteX7" fmla="*/ 198032 w 6201058"/>
              <a:gd name="connsiteY7" fmla="*/ 4855755 h 4855755"/>
              <a:gd name="connsiteX8" fmla="*/ 106706 w 6201058"/>
              <a:gd name="connsiteY8" fmla="*/ 4855755 h 4855755"/>
              <a:gd name="connsiteX9" fmla="*/ 80373 w 6201058"/>
              <a:gd name="connsiteY9" fmla="*/ 4753344 h 4855755"/>
              <a:gd name="connsiteX10" fmla="*/ 0 w 6201058"/>
              <a:gd name="connsiteY10" fmla="*/ 3956060 h 4855755"/>
              <a:gd name="connsiteX11" fmla="*/ 80373 w 6201058"/>
              <a:gd name="connsiteY11" fmla="*/ 3158776 h 4855755"/>
              <a:gd name="connsiteX12" fmla="*/ 84919 w 6201058"/>
              <a:gd name="connsiteY12" fmla="*/ 3141097 h 4855755"/>
              <a:gd name="connsiteX13" fmla="*/ 83905 w 6201058"/>
              <a:gd name="connsiteY13" fmla="*/ 3138649 h 4855755"/>
              <a:gd name="connsiteX14" fmla="*/ 88240 w 6201058"/>
              <a:gd name="connsiteY14" fmla="*/ 3128185 h 4855755"/>
              <a:gd name="connsiteX15" fmla="*/ 91842 w 6201058"/>
              <a:gd name="connsiteY15" fmla="*/ 3114175 h 4855755"/>
              <a:gd name="connsiteX16" fmla="*/ 93789 w 6201058"/>
              <a:gd name="connsiteY16" fmla="*/ 3114788 h 4855755"/>
              <a:gd name="connsiteX17" fmla="*/ 97325 w 6201058"/>
              <a:gd name="connsiteY17" fmla="*/ 3106251 h 4855755"/>
              <a:gd name="connsiteX18" fmla="*/ 129723 w 6201058"/>
              <a:gd name="connsiteY18" fmla="*/ 3092831 h 4855755"/>
              <a:gd name="connsiteX19" fmla="*/ 3956060 w 6201058"/>
              <a:gd name="connsiteY19" fmla="*/ 0 h 4855755"/>
              <a:gd name="connsiteX20" fmla="*/ 6167931 w 6201058"/>
              <a:gd name="connsiteY20" fmla="*/ 675633 h 4855755"/>
              <a:gd name="connsiteX21" fmla="*/ 6201058 w 6201058"/>
              <a:gd name="connsiteY21" fmla="*/ 700405 h 4855755"/>
              <a:gd name="connsiteX22" fmla="*/ 6201058 w 6201058"/>
              <a:gd name="connsiteY22" fmla="*/ 810838 h 4855755"/>
              <a:gd name="connsiteX23" fmla="*/ 6118429 w 6201058"/>
              <a:gd name="connsiteY23" fmla="*/ 749049 h 4855755"/>
              <a:gd name="connsiteX24" fmla="*/ 3956060 w 6201058"/>
              <a:gd name="connsiteY24" fmla="*/ 88537 h 4855755"/>
              <a:gd name="connsiteX25" fmla="*/ 971692 w 6201058"/>
              <a:gd name="connsiteY25" fmla="*/ 1495956 h 4855755"/>
              <a:gd name="connsiteX26" fmla="*/ 782534 w 6201058"/>
              <a:gd name="connsiteY26" fmla="*/ 1748915 h 4855755"/>
              <a:gd name="connsiteX27" fmla="*/ 782185 w 6201058"/>
              <a:gd name="connsiteY27" fmla="*/ 1748621 h 4855755"/>
              <a:gd name="connsiteX28" fmla="*/ 778587 w 6201058"/>
              <a:gd name="connsiteY28" fmla="*/ 1757309 h 4855755"/>
              <a:gd name="connsiteX29" fmla="*/ 746188 w 6201058"/>
              <a:gd name="connsiteY29" fmla="*/ 1770728 h 4855755"/>
              <a:gd name="connsiteX30" fmla="*/ 700370 w 6201058"/>
              <a:gd name="connsiteY30" fmla="*/ 1724910 h 4855755"/>
              <a:gd name="connsiteX31" fmla="*/ 713790 w 6201058"/>
              <a:gd name="connsiteY31" fmla="*/ 1692512 h 4855755"/>
              <a:gd name="connsiteX32" fmla="*/ 714773 w 6201058"/>
              <a:gd name="connsiteY32" fmla="*/ 1691849 h 4855755"/>
              <a:gd name="connsiteX33" fmla="*/ 903372 w 6201058"/>
              <a:gd name="connsiteY33" fmla="*/ 1439638 h 4855755"/>
              <a:gd name="connsiteX34" fmla="*/ 3956060 w 6201058"/>
              <a:gd name="connsiteY34" fmla="*/ 0 h 485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01058" h="4855755">
                <a:moveTo>
                  <a:pt x="129723" y="3092831"/>
                </a:moveTo>
                <a:cubicBezTo>
                  <a:pt x="155028" y="3092831"/>
                  <a:pt x="175541" y="3113344"/>
                  <a:pt x="175541" y="3138649"/>
                </a:cubicBezTo>
                <a:lnTo>
                  <a:pt x="171375" y="3148709"/>
                </a:lnTo>
                <a:lnTo>
                  <a:pt x="173771" y="3150724"/>
                </a:lnTo>
                <a:lnTo>
                  <a:pt x="167113" y="3176619"/>
                </a:lnTo>
                <a:cubicBezTo>
                  <a:pt x="115594" y="3428386"/>
                  <a:pt x="88538" y="3689064"/>
                  <a:pt x="88538" y="3956060"/>
                </a:cubicBezTo>
                <a:cubicBezTo>
                  <a:pt x="88538" y="4223057"/>
                  <a:pt x="115593" y="4483735"/>
                  <a:pt x="167112" y="4735501"/>
                </a:cubicBezTo>
                <a:lnTo>
                  <a:pt x="198032" y="4855755"/>
                </a:lnTo>
                <a:lnTo>
                  <a:pt x="106706" y="4855755"/>
                </a:lnTo>
                <a:lnTo>
                  <a:pt x="80373" y="4753344"/>
                </a:lnTo>
                <a:cubicBezTo>
                  <a:pt x="27675" y="4495814"/>
                  <a:pt x="0" y="4229169"/>
                  <a:pt x="0" y="3956060"/>
                </a:cubicBezTo>
                <a:cubicBezTo>
                  <a:pt x="0" y="3682951"/>
                  <a:pt x="27675" y="3416306"/>
                  <a:pt x="80373" y="3158776"/>
                </a:cubicBezTo>
                <a:lnTo>
                  <a:pt x="84919" y="3141097"/>
                </a:lnTo>
                <a:lnTo>
                  <a:pt x="83905" y="3138649"/>
                </a:lnTo>
                <a:lnTo>
                  <a:pt x="88240" y="3128185"/>
                </a:lnTo>
                <a:lnTo>
                  <a:pt x="91842" y="3114175"/>
                </a:lnTo>
                <a:lnTo>
                  <a:pt x="93789" y="3114788"/>
                </a:lnTo>
                <a:lnTo>
                  <a:pt x="97325" y="3106251"/>
                </a:lnTo>
                <a:cubicBezTo>
                  <a:pt x="105616" y="3097960"/>
                  <a:pt x="117071" y="3092831"/>
                  <a:pt x="129723" y="3092831"/>
                </a:cubicBezTo>
                <a:close/>
                <a:moveTo>
                  <a:pt x="3956060" y="0"/>
                </a:moveTo>
                <a:cubicBezTo>
                  <a:pt x="4775387" y="0"/>
                  <a:pt x="5536540" y="249074"/>
                  <a:pt x="6167931" y="675633"/>
                </a:cubicBezTo>
                <a:lnTo>
                  <a:pt x="6201058" y="700405"/>
                </a:lnTo>
                <a:lnTo>
                  <a:pt x="6201058" y="810838"/>
                </a:lnTo>
                <a:lnTo>
                  <a:pt x="6118429" y="749049"/>
                </a:lnTo>
                <a:cubicBezTo>
                  <a:pt x="5501168" y="332036"/>
                  <a:pt x="4757050" y="88537"/>
                  <a:pt x="3956060" y="88537"/>
                </a:cubicBezTo>
                <a:cubicBezTo>
                  <a:pt x="2754575" y="88537"/>
                  <a:pt x="1681053" y="636410"/>
                  <a:pt x="971692" y="1495956"/>
                </a:cubicBezTo>
                <a:lnTo>
                  <a:pt x="782534" y="1748915"/>
                </a:lnTo>
                <a:lnTo>
                  <a:pt x="782185" y="1748621"/>
                </a:lnTo>
                <a:lnTo>
                  <a:pt x="778587" y="1757309"/>
                </a:lnTo>
                <a:cubicBezTo>
                  <a:pt x="770295" y="1765600"/>
                  <a:pt x="758841" y="1770728"/>
                  <a:pt x="746188" y="1770728"/>
                </a:cubicBezTo>
                <a:cubicBezTo>
                  <a:pt x="720883" y="1770728"/>
                  <a:pt x="700370" y="1750215"/>
                  <a:pt x="700370" y="1724910"/>
                </a:cubicBezTo>
                <a:cubicBezTo>
                  <a:pt x="700370" y="1712258"/>
                  <a:pt x="705499" y="1700803"/>
                  <a:pt x="713790" y="1692512"/>
                </a:cubicBezTo>
                <a:lnTo>
                  <a:pt x="714773" y="1691849"/>
                </a:lnTo>
                <a:lnTo>
                  <a:pt x="903372" y="1439638"/>
                </a:lnTo>
                <a:cubicBezTo>
                  <a:pt x="1628972" y="560415"/>
                  <a:pt x="2727070" y="0"/>
                  <a:pt x="3956060" y="0"/>
                </a:cubicBezTo>
                <a:close/>
              </a:path>
            </a:pathLst>
          </a:custGeom>
          <a:solidFill>
            <a:schemeClr val="accent2">
              <a:lumMod val="60000"/>
              <a:lumOff val="40000"/>
              <a:alpha val="37000"/>
            </a:schemeClr>
          </a:solidFill>
          <a:ln w="57026" cap="rnd">
            <a:noFill/>
            <a:prstDash val="solid"/>
            <a:miter/>
          </a:ln>
        </p:spPr>
        <p:txBody>
          <a:bodyPr rot="0" spcFirstLastPara="0" vertOverflow="overflow" horzOverflow="overflow" vert="horz" wrap="square" lIns="137160" tIns="68580" rIns="137160" bIns="68580" numCol="1" spcCol="0" rtlCol="0" fromWordArt="0" anchor="ctr" anchorCtr="0" forceAA="0" compatLnSpc="1">
            <a:noAutofit/>
          </a:bodyPr>
          <a:lstStyle/>
          <a:p>
            <a:pPr lvl="0"/>
            <a:endParaRPr lang="en-US" sz="2700">
              <a:solidFill>
                <a:schemeClr val="tx1"/>
              </a:solidFill>
            </a:endParaRPr>
          </a:p>
        </p:txBody>
      </p:sp>
      <p:sp>
        <p:nvSpPr>
          <p:cNvPr id="24" name="署名占位符 10"/>
          <p:cNvSpPr>
            <a:spLocks noGrp="1"/>
          </p:cNvSpPr>
          <p:nvPr>
            <p:ph type="body" sz="quarter" idx="17" hasCustomPrompt="1"/>
            <p:custDataLst>
              <p:tags r:id="rId5"/>
            </p:custDataLst>
          </p:nvPr>
        </p:nvSpPr>
        <p:spPr>
          <a:xfrm>
            <a:off x="1263015" y="7402830"/>
            <a:ext cx="6337935" cy="1958340"/>
          </a:xfrm>
        </p:spPr>
        <p:txBody>
          <a:bodyPr anchor="t">
            <a:normAutofit/>
          </a:bodyPr>
          <a:lstStyle>
            <a:lvl1pPr marL="0" indent="0" algn="l">
              <a:lnSpc>
                <a:spcPct val="100000"/>
              </a:lnSpc>
              <a:buNone/>
              <a:defRPr sz="2700" b="0">
                <a:latin typeface="+mn-lt"/>
              </a:defRPr>
            </a:lvl1pPr>
          </a:lstStyle>
          <a:p>
            <a:pPr lvl="0"/>
            <a:r>
              <a:rPr lang="en-US" dirty="0">
                <a:latin typeface="+mn-lt"/>
              </a:rPr>
              <a:t>Click to add text</a:t>
            </a:r>
            <a:endParaRPr lang="en-US" dirty="0"/>
          </a:p>
        </p:txBody>
      </p:sp>
      <p:sp>
        <p:nvSpPr>
          <p:cNvPr id="10" name="任意多边形: 形状 9"/>
          <p:cNvSpPr/>
          <p:nvPr>
            <p:custDataLst>
              <p:tags r:id="rId6"/>
            </p:custDataLst>
          </p:nvPr>
        </p:nvSpPr>
        <p:spPr>
          <a:xfrm>
            <a:off x="9507476" y="3483864"/>
            <a:ext cx="8780525" cy="6803136"/>
          </a:xfrm>
          <a:custGeom>
            <a:avLst/>
            <a:gdLst>
              <a:gd name="connsiteX0" fmla="*/ 3649665 w 5853683"/>
              <a:gd name="connsiteY0" fmla="*/ 0 h 4535424"/>
              <a:gd name="connsiteX1" fmla="*/ 5690228 w 5853683"/>
              <a:gd name="connsiteY1" fmla="*/ 623786 h 4535424"/>
              <a:gd name="connsiteX2" fmla="*/ 5853683 w 5853683"/>
              <a:gd name="connsiteY2" fmla="*/ 746110 h 4535424"/>
              <a:gd name="connsiteX3" fmla="*/ 5853683 w 5853683"/>
              <a:gd name="connsiteY3" fmla="*/ 4535424 h 4535424"/>
              <a:gd name="connsiteX4" fmla="*/ 111876 w 5853683"/>
              <a:gd name="connsiteY4" fmla="*/ 4535424 h 4535424"/>
              <a:gd name="connsiteX5" fmla="*/ 74148 w 5853683"/>
              <a:gd name="connsiteY5" fmla="*/ 4388579 h 4535424"/>
              <a:gd name="connsiteX6" fmla="*/ 0 w 5853683"/>
              <a:gd name="connsiteY6" fmla="*/ 3652477 h 4535424"/>
              <a:gd name="connsiteX7" fmla="*/ 3649665 w 5853683"/>
              <a:gd name="connsiteY7" fmla="*/ 0 h 453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3683" h="4535424">
                <a:moveTo>
                  <a:pt x="3649665" y="0"/>
                </a:moveTo>
                <a:cubicBezTo>
                  <a:pt x="4405536" y="0"/>
                  <a:pt x="5107738" y="229960"/>
                  <a:pt x="5690228" y="623786"/>
                </a:cubicBezTo>
                <a:lnTo>
                  <a:pt x="5853683" y="746110"/>
                </a:lnTo>
                <a:lnTo>
                  <a:pt x="5853683" y="4535424"/>
                </a:lnTo>
                <a:lnTo>
                  <a:pt x="111876" y="4535424"/>
                </a:lnTo>
                <a:lnTo>
                  <a:pt x="74148" y="4388579"/>
                </a:lnTo>
                <a:cubicBezTo>
                  <a:pt x="25531" y="4150811"/>
                  <a:pt x="0" y="3904628"/>
                  <a:pt x="0" y="3652477"/>
                </a:cubicBezTo>
                <a:cubicBezTo>
                  <a:pt x="0" y="1635270"/>
                  <a:pt x="1634010" y="0"/>
                  <a:pt x="3649665" y="0"/>
                </a:cubicBezTo>
                <a:close/>
              </a:path>
            </a:pathLst>
          </a:custGeom>
          <a:solidFill>
            <a:schemeClr val="accent2">
              <a:lumMod val="60000"/>
              <a:lumOff val="40000"/>
            </a:schemeClr>
          </a:solidFill>
          <a:ln w="12686" cap="flat">
            <a:noFill/>
            <a:prstDash val="solid"/>
            <a:miter/>
          </a:ln>
        </p:spPr>
        <p:txBody>
          <a:bodyPr rtlCol="0" anchor="ctr"/>
          <a:lstStyle/>
          <a:p>
            <a:endParaRPr lang="en-US" sz="2700">
              <a:solidFill>
                <a:schemeClr val="accent2">
                  <a:lumMod val="60000"/>
                  <a:lumOff val="40000"/>
                </a:schemeClr>
              </a:solidFill>
            </a:endParaRPr>
          </a:p>
        </p:txBody>
      </p:sp>
      <p:sp>
        <p:nvSpPr>
          <p:cNvPr id="17" name="任意多边形: 形状 16"/>
          <p:cNvSpPr/>
          <p:nvPr>
            <p:custDataLst>
              <p:tags r:id="rId7"/>
            </p:custDataLst>
          </p:nvPr>
        </p:nvSpPr>
        <p:spPr>
          <a:xfrm>
            <a:off x="1631012" y="0"/>
            <a:ext cx="1611729" cy="511901"/>
          </a:xfrm>
          <a:custGeom>
            <a:avLst/>
            <a:gdLst>
              <a:gd name="connsiteX0" fmla="*/ 0 w 1074486"/>
              <a:gd name="connsiteY0" fmla="*/ 0 h 341267"/>
              <a:gd name="connsiteX1" fmla="*/ 1074486 w 1074486"/>
              <a:gd name="connsiteY1" fmla="*/ 0 h 341267"/>
              <a:gd name="connsiteX2" fmla="*/ 1026305 w 1074486"/>
              <a:gd name="connsiteY2" fmla="*/ 86851 h 341267"/>
              <a:gd name="connsiteX3" fmla="*/ 537243 w 1074486"/>
              <a:gd name="connsiteY3" fmla="*/ 341267 h 341267"/>
              <a:gd name="connsiteX4" fmla="*/ 48182 w 1074486"/>
              <a:gd name="connsiteY4" fmla="*/ 86851 h 34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486" h="341267">
                <a:moveTo>
                  <a:pt x="0" y="0"/>
                </a:moveTo>
                <a:lnTo>
                  <a:pt x="1074486" y="0"/>
                </a:lnTo>
                <a:lnTo>
                  <a:pt x="1026305" y="86851"/>
                </a:lnTo>
                <a:cubicBezTo>
                  <a:pt x="920316" y="240348"/>
                  <a:pt x="740825" y="341267"/>
                  <a:pt x="537243" y="341267"/>
                </a:cubicBezTo>
                <a:cubicBezTo>
                  <a:pt x="333661" y="341267"/>
                  <a:pt x="154171" y="240348"/>
                  <a:pt x="48182" y="86851"/>
                </a:cubicBezTo>
                <a:close/>
              </a:path>
            </a:pathLst>
          </a:custGeom>
          <a:solidFill>
            <a:schemeClr val="accent2">
              <a:lumMod val="60000"/>
              <a:lumOff val="40000"/>
            </a:schemeClr>
          </a:solidFill>
          <a:ln w="12598" cap="flat">
            <a:noFill/>
            <a:prstDash val="solid"/>
            <a:miter/>
          </a:ln>
        </p:spPr>
        <p:txBody>
          <a:bodyPr rtlCol="0" anchor="ctr"/>
          <a:lstStyle/>
          <a:p>
            <a:endParaRPr lang="en-US" sz="2700"/>
          </a:p>
        </p:txBody>
      </p:sp>
      <p:pic>
        <p:nvPicPr>
          <p:cNvPr id="12" name="@pngPhoto"/>
          <p:cNvPicPr>
            <a:picLocks noChangeAspect="1"/>
          </p:cNvPicPr>
          <p:nvPr>
            <p:custDataLst>
              <p:tags r:id="rId8"/>
            </p:custDataLst>
          </p:nvPr>
        </p:nvPicPr>
        <p:blipFill>
          <a:blip r:embed="rId9"/>
          <a:stretch>
            <a:fillRect/>
          </a:stretch>
        </p:blipFill>
        <p:spPr>
          <a:xfrm>
            <a:off x="17229582" y="1632204"/>
            <a:ext cx="1056132" cy="1563624"/>
          </a:xfrm>
          <a:prstGeom prst="rect">
            <a:avLst/>
          </a:prstGeom>
        </p:spPr>
      </p:pic>
      <p:pic>
        <p:nvPicPr>
          <p:cNvPr id="13" name="@png2xGirl"/>
          <p:cNvPicPr>
            <a:picLocks noChangeAspect="1"/>
          </p:cNvPicPr>
          <p:nvPr>
            <p:custDataLst>
              <p:tags r:id="rId10"/>
            </p:custDataLst>
          </p:nvPr>
        </p:nvPicPr>
        <p:blipFill>
          <a:blip r:embed="rId11"/>
          <a:stretch>
            <a:fillRect/>
          </a:stretch>
        </p:blipFill>
        <p:spPr>
          <a:xfrm>
            <a:off x="9150858" y="1632204"/>
            <a:ext cx="8586216" cy="8654796"/>
          </a:xfrm>
          <a:prstGeom prst="rect">
            <a:avLst/>
          </a:prstGeom>
        </p:spPr>
      </p:pic>
      <p:pic>
        <p:nvPicPr>
          <p:cNvPr id="15" name="@png2xCoin"/>
          <p:cNvPicPr>
            <a:picLocks noChangeAspect="1"/>
          </p:cNvPicPr>
          <p:nvPr>
            <p:custDataLst>
              <p:tags r:id="rId12"/>
            </p:custDataLst>
          </p:nvPr>
        </p:nvPicPr>
        <p:blipFill>
          <a:blip r:embed="rId13"/>
          <a:stretch>
            <a:fillRect/>
          </a:stretch>
        </p:blipFill>
        <p:spPr>
          <a:xfrm>
            <a:off x="7436358" y="7159752"/>
            <a:ext cx="1481328" cy="1481328"/>
          </a:xfrm>
          <a:prstGeom prst="rect">
            <a:avLst/>
          </a:prstGeom>
        </p:spPr>
      </p:pic>
      <p:sp>
        <p:nvSpPr>
          <p:cNvPr id="2" name="标题 1"/>
          <p:cNvSpPr>
            <a:spLocks noGrp="1"/>
          </p:cNvSpPr>
          <p:nvPr>
            <p:ph type="ctrTitle" hasCustomPrompt="1"/>
            <p:custDataLst>
              <p:tags r:id="rId14"/>
            </p:custDataLst>
          </p:nvPr>
        </p:nvSpPr>
        <p:spPr>
          <a:xfrm>
            <a:off x="1280160" y="2512695"/>
            <a:ext cx="9604058" cy="4647248"/>
          </a:xfrm>
        </p:spPr>
        <p:txBody>
          <a:bodyPr anchor="t">
            <a:normAutofit/>
          </a:bodyPr>
          <a:lstStyle>
            <a:lvl1pPr algn="l">
              <a:lnSpc>
                <a:spcPct val="100000"/>
              </a:lnSpc>
              <a:defRPr sz="7200" b="1">
                <a:latin typeface="+mj-lt"/>
              </a:defRPr>
            </a:lvl1pPr>
          </a:lstStyle>
          <a:p>
            <a:r>
              <a:rPr lang="en-US" dirty="0">
                <a:latin typeface="+mj-lt"/>
              </a:rPr>
              <a:t>Click to add title</a:t>
            </a:r>
            <a:endParaRPr lang="en-US" dirty="0">
              <a:latin typeface="+mj-lt"/>
            </a:endParaRPr>
          </a:p>
        </p:txBody>
      </p:sp>
      <p:sp>
        <p:nvSpPr>
          <p:cNvPr id="3" name="副标题 2"/>
          <p:cNvSpPr>
            <a:spLocks noGrp="1"/>
          </p:cNvSpPr>
          <p:nvPr>
            <p:ph type="subTitle" idx="1" hasCustomPrompt="1"/>
            <p:custDataLst>
              <p:tags r:id="rId15"/>
            </p:custDataLst>
          </p:nvPr>
        </p:nvSpPr>
        <p:spPr>
          <a:xfrm>
            <a:off x="1280160" y="766268"/>
            <a:ext cx="8778240" cy="1458000"/>
          </a:xfrm>
        </p:spPr>
        <p:txBody>
          <a:bodyPr anchor="b">
            <a:normAutofit/>
          </a:bodyPr>
          <a:lstStyle>
            <a:lvl1pPr marL="0" indent="0" algn="l">
              <a:lnSpc>
                <a:spcPct val="100000"/>
              </a:lnSpc>
              <a:buNone/>
              <a:defRPr sz="3600" b="0">
                <a:solidFill>
                  <a:schemeClr val="accent2">
                    <a:lumMod val="60000"/>
                    <a:lumOff val="40000"/>
                  </a:schemeClr>
                </a:solidFill>
                <a:latin typeface="+mj-lt"/>
              </a:defRPr>
            </a:lvl1pPr>
            <a:lvl2pPr marL="685800" indent="0" algn="ctr">
              <a:buNone/>
              <a:defRPr sz="3000">
                <a:latin typeface="+mj-lt"/>
              </a:defRPr>
            </a:lvl2pPr>
            <a:lvl3pPr marL="1371600" indent="0" algn="ctr">
              <a:buNone/>
              <a:defRPr sz="2700">
                <a:latin typeface="+mj-lt"/>
              </a:defRPr>
            </a:lvl3pPr>
            <a:lvl4pPr marL="2057400" indent="0" algn="ctr">
              <a:buNone/>
              <a:defRPr sz="2400">
                <a:latin typeface="+mj-lt"/>
              </a:defRPr>
            </a:lvl4pPr>
            <a:lvl5pPr marL="2743200" indent="0" algn="ctr">
              <a:buNone/>
              <a:defRPr sz="2400">
                <a:latin typeface="+mj-lt"/>
              </a:defRPr>
            </a:lvl5pPr>
            <a:lvl6pPr marL="3429000" indent="0" algn="ctr">
              <a:buNone/>
              <a:defRPr sz="2400">
                <a:latin typeface="+mj-lt"/>
              </a:defRPr>
            </a:lvl6pPr>
            <a:lvl7pPr marL="4114800" indent="0" algn="ctr">
              <a:buNone/>
              <a:defRPr sz="2400">
                <a:latin typeface="+mj-lt"/>
              </a:defRPr>
            </a:lvl7pPr>
            <a:lvl8pPr marL="4800600" indent="0" algn="ctr">
              <a:buNone/>
              <a:defRPr sz="2400">
                <a:latin typeface="+mj-lt"/>
              </a:defRPr>
            </a:lvl8pPr>
            <a:lvl9pPr marL="5486400" indent="0" algn="ctr">
              <a:buNone/>
              <a:defRPr sz="240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8"/>
            <p:custDataLst>
              <p:tags r:id="rId16"/>
            </p:custDataLst>
          </p:nvPr>
        </p:nvSpPr>
        <p:spPr/>
        <p:txBody>
          <a:bodyPr/>
          <a:lstStyle/>
          <a:p>
            <a:r>
              <a:rPr lang="en-US"/>
              <a:t>Date Area</a:t>
            </a:r>
            <a:endParaRPr lang="en-US"/>
          </a:p>
        </p:txBody>
      </p:sp>
      <p:sp>
        <p:nvSpPr>
          <p:cNvPr id="5" name="页脚占位符 4"/>
          <p:cNvSpPr>
            <a:spLocks noGrp="1"/>
          </p:cNvSpPr>
          <p:nvPr>
            <p:ph type="ftr" sz="quarter" idx="19"/>
            <p:custDataLst>
              <p:tags r:id="rId17"/>
            </p:custDataLst>
          </p:nvPr>
        </p:nvSpPr>
        <p:spPr/>
        <p:txBody>
          <a:bodyPr/>
          <a:lstStyle/>
          <a:p>
            <a:endParaRPr lang="en-US"/>
          </a:p>
        </p:txBody>
      </p:sp>
      <p:sp>
        <p:nvSpPr>
          <p:cNvPr id="6" name="灯片编号占位符 5"/>
          <p:cNvSpPr>
            <a:spLocks noGrp="1"/>
          </p:cNvSpPr>
          <p:nvPr>
            <p:ph type="sldNum" sz="quarter" idx="20"/>
            <p:custDataLst>
              <p:tags r:id="rId18"/>
            </p:custDataLst>
          </p:nvPr>
        </p:nvSpPr>
        <p:spPr/>
        <p:txBody>
          <a:bodyPr/>
          <a:lstStyle/>
          <a:p>
            <a:fld id="{BE5F26B5-172A-4DC2-B0B7-181CFC56B87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893" y="540068"/>
            <a:ext cx="16197263" cy="1296353"/>
          </a:xfrm>
        </p:spPr>
        <p:txBody>
          <a:bodyPr/>
          <a:lstStyle>
            <a:lvl1pPr>
              <a:defRPr b="0">
                <a:latin typeface="+mj-lt"/>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1043940" y="1952625"/>
            <a:ext cx="16198632" cy="608330"/>
          </a:xfrm>
        </p:spPr>
        <p:txBody>
          <a:bodyPr anchor="t">
            <a:normAutofit/>
          </a:bodyPr>
          <a:lstStyle>
            <a:lvl1pPr marL="0" indent="0">
              <a:buNone/>
              <a:defRPr sz="3000" b="0">
                <a:latin typeface="+mj-lt"/>
              </a:defRPr>
            </a:lvl1pPr>
            <a:lvl2pPr marL="685800" indent="0">
              <a:buNone/>
              <a:defRPr sz="3000" b="1">
                <a:latin typeface="+mj-lt"/>
              </a:defRPr>
            </a:lvl2pPr>
            <a:lvl3pPr marL="1371600" indent="0">
              <a:buNone/>
              <a:defRPr sz="2700" b="1">
                <a:latin typeface="+mj-lt"/>
              </a:defRPr>
            </a:lvl3pPr>
            <a:lvl4pPr marL="2057400" indent="0">
              <a:buNone/>
              <a:defRPr sz="2400" b="1">
                <a:latin typeface="+mj-lt"/>
              </a:defRPr>
            </a:lvl4pPr>
            <a:lvl5pPr marL="2743200" indent="0">
              <a:buNone/>
              <a:defRPr sz="2400" b="1">
                <a:latin typeface="+mj-lt"/>
              </a:defRPr>
            </a:lvl5pPr>
            <a:lvl6pPr marL="3429000" indent="0">
              <a:buNone/>
              <a:defRPr sz="2400" b="1">
                <a:latin typeface="+mj-lt"/>
              </a:defRPr>
            </a:lvl6pPr>
            <a:lvl7pPr marL="4114800" indent="0">
              <a:buNone/>
              <a:defRPr sz="2400" b="1">
                <a:latin typeface="+mj-lt"/>
              </a:defRPr>
            </a:lvl7pPr>
            <a:lvl8pPr marL="4800600" indent="0">
              <a:buNone/>
              <a:defRPr sz="2400" b="1">
                <a:latin typeface="+mj-lt"/>
              </a:defRPr>
            </a:lvl8pPr>
            <a:lvl9pPr marL="5486400" indent="0">
              <a:buNone/>
              <a:defRPr sz="24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rot="10800000" flipV="1">
            <a:off x="6549614" y="6977211"/>
            <a:ext cx="11737487" cy="3309789"/>
          </a:xfrm>
          <a:custGeom>
            <a:avLst/>
            <a:gdLst>
              <a:gd name="connsiteX0" fmla="*/ 2886067 w 7824991"/>
              <a:gd name="connsiteY0" fmla="*/ 0 h 2206526"/>
              <a:gd name="connsiteX1" fmla="*/ 18386 w 7824991"/>
              <a:gd name="connsiteY1" fmla="*/ 649365 h 2206526"/>
              <a:gd name="connsiteX2" fmla="*/ 0 w 7824991"/>
              <a:gd name="connsiteY2" fmla="*/ 658740 h 2206526"/>
              <a:gd name="connsiteX3" fmla="*/ 0 w 7824991"/>
              <a:gd name="connsiteY3" fmla="*/ 2206526 h 2206526"/>
              <a:gd name="connsiteX4" fmla="*/ 7824991 w 7824991"/>
              <a:gd name="connsiteY4" fmla="*/ 2206526 h 2206526"/>
              <a:gd name="connsiteX5" fmla="*/ 7782277 w 7824991"/>
              <a:gd name="connsiteY5" fmla="*/ 2157434 h 2206526"/>
              <a:gd name="connsiteX6" fmla="*/ 2886067 w 7824991"/>
              <a:gd name="connsiteY6" fmla="*/ 0 h 22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4991" h="2206526">
                <a:moveTo>
                  <a:pt x="2886067" y="0"/>
                </a:moveTo>
                <a:cubicBezTo>
                  <a:pt x="1858628" y="0"/>
                  <a:pt x="885903" y="233212"/>
                  <a:pt x="18386" y="649365"/>
                </a:cubicBezTo>
                <a:lnTo>
                  <a:pt x="0" y="658740"/>
                </a:lnTo>
                <a:lnTo>
                  <a:pt x="0" y="2206526"/>
                </a:lnTo>
                <a:lnTo>
                  <a:pt x="7824991" y="2206526"/>
                </a:lnTo>
                <a:lnTo>
                  <a:pt x="7782277" y="2157434"/>
                </a:lnTo>
                <a:cubicBezTo>
                  <a:pt x="6572291" y="832077"/>
                  <a:pt x="4826784" y="0"/>
                  <a:pt x="2886067" y="0"/>
                </a:cubicBezTo>
                <a:close/>
              </a:path>
            </a:pathLst>
          </a:custGeom>
          <a:solidFill>
            <a:schemeClr val="accent2">
              <a:lumMod val="60000"/>
              <a:lumOff val="40000"/>
            </a:schemeClr>
          </a:solidFill>
          <a:ln w="12696" cap="flat">
            <a:noFill/>
            <a:prstDash val="solid"/>
            <a:miter/>
          </a:ln>
        </p:spPr>
        <p:txBody>
          <a:bodyPr rtlCol="0" anchor="ctr"/>
          <a:lstStyle/>
          <a:p>
            <a:endParaRPr lang="en-US" sz="2700"/>
          </a:p>
        </p:txBody>
      </p:sp>
      <p:pic>
        <p:nvPicPr>
          <p:cNvPr id="16" name="@png2x_girl2"/>
          <p:cNvPicPr>
            <a:picLocks noChangeAspect="1"/>
          </p:cNvPicPr>
          <p:nvPr>
            <p:custDataLst>
              <p:tags r:id="rId3"/>
            </p:custDataLst>
          </p:nvPr>
        </p:nvPicPr>
        <p:blipFill>
          <a:blip r:embed="rId4"/>
          <a:stretch>
            <a:fillRect/>
          </a:stretch>
        </p:blipFill>
        <p:spPr>
          <a:xfrm>
            <a:off x="13390488" y="4581144"/>
            <a:ext cx="4896612" cy="5705856"/>
          </a:xfrm>
          <a:prstGeom prst="rect">
            <a:avLst/>
          </a:prstGeom>
        </p:spPr>
      </p:pic>
      <p:sp>
        <p:nvSpPr>
          <p:cNvPr id="9" name="任意多边形: 形状 8"/>
          <p:cNvSpPr/>
          <p:nvPr>
            <p:custDataLst>
              <p:tags r:id="rId5"/>
            </p:custDataLst>
          </p:nvPr>
        </p:nvSpPr>
        <p:spPr>
          <a:xfrm rot="10800000" flipV="1">
            <a:off x="5160243" y="-1"/>
            <a:ext cx="1073330" cy="340812"/>
          </a:xfrm>
          <a:custGeom>
            <a:avLst/>
            <a:gdLst>
              <a:gd name="connsiteX0" fmla="*/ 715553 w 715553"/>
              <a:gd name="connsiteY0" fmla="*/ 0 h 227208"/>
              <a:gd name="connsiteX1" fmla="*/ 0 w 715553"/>
              <a:gd name="connsiteY1" fmla="*/ 0 h 227208"/>
              <a:gd name="connsiteX2" fmla="*/ 560 w 715553"/>
              <a:gd name="connsiteY2" fmla="*/ 1717 h 227208"/>
              <a:gd name="connsiteX3" fmla="*/ 357777 w 715553"/>
              <a:gd name="connsiteY3" fmla="*/ 227208 h 227208"/>
              <a:gd name="connsiteX4" fmla="*/ 714993 w 715553"/>
              <a:gd name="connsiteY4" fmla="*/ 1717 h 227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553" h="227208">
                <a:moveTo>
                  <a:pt x="715553" y="0"/>
                </a:moveTo>
                <a:lnTo>
                  <a:pt x="0" y="0"/>
                </a:lnTo>
                <a:lnTo>
                  <a:pt x="560" y="1717"/>
                </a:lnTo>
                <a:cubicBezTo>
                  <a:pt x="59414" y="134229"/>
                  <a:pt x="197194" y="227208"/>
                  <a:pt x="357777" y="227208"/>
                </a:cubicBezTo>
                <a:cubicBezTo>
                  <a:pt x="518360" y="227208"/>
                  <a:pt x="656140" y="134229"/>
                  <a:pt x="714993" y="1717"/>
                </a:cubicBezTo>
                <a:close/>
              </a:path>
            </a:pathLst>
          </a:custGeom>
          <a:solidFill>
            <a:schemeClr val="accent2">
              <a:lumMod val="60000"/>
              <a:lumOff val="40000"/>
            </a:schemeClr>
          </a:solidFill>
          <a:ln w="12398" cap="flat">
            <a:noFill/>
            <a:prstDash val="solid"/>
            <a:miter/>
          </a:ln>
        </p:spPr>
        <p:txBody>
          <a:bodyPr rtlCol="0" anchor="ctr"/>
          <a:lstStyle/>
          <a:p>
            <a:endParaRPr lang="en-US" sz="2700"/>
          </a:p>
        </p:txBody>
      </p:sp>
      <p:sp>
        <p:nvSpPr>
          <p:cNvPr id="2" name="标题 1"/>
          <p:cNvSpPr>
            <a:spLocks noGrp="1"/>
          </p:cNvSpPr>
          <p:nvPr>
            <p:ph type="ctrTitle" hasCustomPrompt="1"/>
            <p:custDataLst>
              <p:tags r:id="rId6"/>
            </p:custDataLst>
          </p:nvPr>
        </p:nvSpPr>
        <p:spPr>
          <a:xfrm>
            <a:off x="1910196" y="1831752"/>
            <a:ext cx="15772500" cy="3319272"/>
          </a:xfrm>
        </p:spPr>
        <p:txBody>
          <a:bodyPr anchor="b"/>
          <a:lstStyle>
            <a:lvl1pPr algn="l">
              <a:lnSpc>
                <a:spcPct val="100000"/>
              </a:lnSpc>
              <a:defRPr sz="9000" b="0">
                <a:latin typeface="+mj-lt"/>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7"/>
            </p:custDataLst>
          </p:nvPr>
        </p:nvSpPr>
        <p:spPr>
          <a:xfrm>
            <a:off x="1978343" y="6354128"/>
            <a:ext cx="13530263" cy="2489835"/>
          </a:xfrm>
        </p:spPr>
        <p:txBody>
          <a:bodyPr anchor="t" anchorCtr="0">
            <a:normAutofit/>
          </a:bodyPr>
          <a:lstStyle>
            <a:lvl1pPr marL="0" indent="0" algn="l">
              <a:lnSpc>
                <a:spcPct val="100000"/>
              </a:lnSpc>
              <a:buNone/>
              <a:defRPr sz="3000">
                <a:latin typeface="+mn-lt"/>
              </a:defRPr>
            </a:lvl1pPr>
          </a:lstStyle>
          <a:p>
            <a:pPr lvl="0"/>
            <a:r>
              <a:rPr lang="en-US" dirty="0">
                <a:latin typeface="+mn-lt"/>
              </a:rPr>
              <a:t>Click to add text</a:t>
            </a:r>
            <a:endParaRPr lang="en-US" dirty="0"/>
          </a:p>
        </p:txBody>
      </p:sp>
      <p:sp>
        <p:nvSpPr>
          <p:cNvPr id="3" name="日期占位符 2"/>
          <p:cNvSpPr>
            <a:spLocks noGrp="1"/>
          </p:cNvSpPr>
          <p:nvPr>
            <p:ph type="dt" sz="half" idx="18"/>
            <p:custDataLst>
              <p:tags r:id="rId8"/>
            </p:custDataLst>
          </p:nvPr>
        </p:nvSpPr>
        <p:spPr/>
        <p:txBody>
          <a:bodyPr/>
          <a:lstStyle/>
          <a:p>
            <a:r>
              <a:rPr lang="en-US"/>
              <a:t>Date Area</a:t>
            </a:r>
            <a:endParaRPr lang="en-US"/>
          </a:p>
        </p:txBody>
      </p:sp>
      <p:sp>
        <p:nvSpPr>
          <p:cNvPr id="4" name="页脚占位符 3"/>
          <p:cNvSpPr>
            <a:spLocks noGrp="1"/>
          </p:cNvSpPr>
          <p:nvPr>
            <p:ph type="ftr" sz="quarter" idx="19"/>
            <p:custDataLst>
              <p:tags r:id="rId9"/>
            </p:custDataLst>
          </p:nvPr>
        </p:nvSpPr>
        <p:spPr/>
        <p:txBody>
          <a:bodyPr/>
          <a:lstStyle/>
          <a:p>
            <a:endParaRPr lang="en-US"/>
          </a:p>
        </p:txBody>
      </p:sp>
      <p:sp>
        <p:nvSpPr>
          <p:cNvPr id="6" name="灯片编号占位符 5"/>
          <p:cNvSpPr>
            <a:spLocks noGrp="1"/>
          </p:cNvSpPr>
          <p:nvPr>
            <p:ph type="sldNum" sz="quarter" idx="20"/>
            <p:custDataLst>
              <p:tags r:id="rId10"/>
            </p:custDataLst>
          </p:nvPr>
        </p:nvSpPr>
        <p:spPr/>
        <p:txBody>
          <a:bodyPr/>
          <a:lstStyle/>
          <a:p>
            <a:fld id="{BE5F26B5-172A-4DC2-B0B7-181CFC56B87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a:lstStyle>
            <a:lvl1pPr>
              <a:defRPr b="0">
                <a:latin typeface="+mn-lt"/>
              </a:defRPr>
            </a:lvl1pPr>
            <a:lvl2pPr>
              <a:defRPr b="0">
                <a:latin typeface="+mn-lt"/>
              </a:defRPr>
            </a:lvl2pPr>
            <a:lvl3pPr>
              <a:defRPr b="0">
                <a:latin typeface="+mn-lt"/>
              </a:defRPr>
            </a:lvl3pPr>
            <a:lvl4pPr>
              <a:defRPr b="0">
                <a:latin typeface="+mn-lt"/>
              </a:defRPr>
            </a:lvl4pPr>
            <a:lvl5pPr>
              <a:defRPr b="0">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en-US" smtClean="0"/>
            </a:fld>
            <a:endParaRPr lang="en-US"/>
          </a:p>
        </p:txBody>
      </p:sp>
      <p:sp>
        <p:nvSpPr>
          <p:cNvPr id="12" name="标题 11"/>
          <p:cNvSpPr>
            <a:spLocks noGrp="1"/>
          </p:cNvSpPr>
          <p:nvPr>
            <p:ph type="title" hasCustomPrompt="1"/>
            <p:custDataLst>
              <p:tags r:id="rId6"/>
            </p:custDataLst>
          </p:nvPr>
        </p:nvSpPr>
        <p:spPr/>
        <p:txBody>
          <a:bodyPr/>
          <a:lstStyle>
            <a:lvl1pPr>
              <a:defRPr>
                <a:latin typeface="+mj-lt"/>
              </a:defRPr>
            </a:lvl1pPr>
          </a:lstStyle>
          <a:p>
            <a:r>
              <a:rPr lang="en-US">
                <a:latin typeface="+mj-lt"/>
              </a:rPr>
              <a:t>Click to add title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0" y="6566873"/>
            <a:ext cx="3727398" cy="3720128"/>
          </a:xfrm>
          <a:custGeom>
            <a:avLst/>
            <a:gdLst>
              <a:gd name="connsiteX0" fmla="*/ 309827 w 2484932"/>
              <a:gd name="connsiteY0" fmla="*/ 0 h 2480085"/>
              <a:gd name="connsiteX1" fmla="*/ 2484932 w 2484932"/>
              <a:gd name="connsiteY1" fmla="*/ 2176401 h 2480085"/>
              <a:gd name="connsiteX2" fmla="*/ 2473703 w 2484932"/>
              <a:gd name="connsiteY2" fmla="*/ 2398926 h 2480085"/>
              <a:gd name="connsiteX3" fmla="*/ 2461324 w 2484932"/>
              <a:gd name="connsiteY3" fmla="*/ 2480085 h 2480085"/>
              <a:gd name="connsiteX4" fmla="*/ 0 w 2484932"/>
              <a:gd name="connsiteY4" fmla="*/ 2480085 h 2480085"/>
              <a:gd name="connsiteX5" fmla="*/ 0 w 2484932"/>
              <a:gd name="connsiteY5" fmla="*/ 24589 h 2480085"/>
              <a:gd name="connsiteX6" fmla="*/ 87435 w 2484932"/>
              <a:gd name="connsiteY6" fmla="*/ 11237 h 2480085"/>
              <a:gd name="connsiteX7" fmla="*/ 309827 w 2484932"/>
              <a:gd name="connsiteY7" fmla="*/ 0 h 248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4932" h="2480085">
                <a:moveTo>
                  <a:pt x="309827" y="0"/>
                </a:moveTo>
                <a:cubicBezTo>
                  <a:pt x="1511104" y="0"/>
                  <a:pt x="2484932" y="974408"/>
                  <a:pt x="2484932" y="2176401"/>
                </a:cubicBezTo>
                <a:cubicBezTo>
                  <a:pt x="2484932" y="2251526"/>
                  <a:pt x="2481128" y="2325761"/>
                  <a:pt x="2473703" y="2398926"/>
                </a:cubicBezTo>
                <a:lnTo>
                  <a:pt x="2461324" y="2480085"/>
                </a:lnTo>
                <a:lnTo>
                  <a:pt x="0" y="2480085"/>
                </a:lnTo>
                <a:lnTo>
                  <a:pt x="0" y="24589"/>
                </a:lnTo>
                <a:lnTo>
                  <a:pt x="87435" y="11237"/>
                </a:lnTo>
                <a:cubicBezTo>
                  <a:pt x="160556" y="3807"/>
                  <a:pt x="234747" y="0"/>
                  <a:pt x="309827" y="0"/>
                </a:cubicBezTo>
                <a:close/>
              </a:path>
            </a:pathLst>
          </a:custGeom>
          <a:solidFill>
            <a:srgbClr val="FED48D"/>
          </a:solidFill>
          <a:ln w="12632" cap="flat">
            <a:noFill/>
            <a:prstDash val="solid"/>
            <a:miter/>
          </a:ln>
        </p:spPr>
        <p:txBody>
          <a:bodyPr rtlCol="0" anchor="ctr"/>
          <a:lstStyle/>
          <a:p>
            <a:endParaRPr lang="en-US" sz="2700"/>
          </a:p>
        </p:txBody>
      </p:sp>
      <p:pic>
        <p:nvPicPr>
          <p:cNvPr id="6" name="@png2x_folder"/>
          <p:cNvPicPr>
            <a:picLocks noChangeAspect="1"/>
          </p:cNvPicPr>
          <p:nvPr>
            <p:custDataLst>
              <p:tags r:id="rId3"/>
            </p:custDataLst>
          </p:nvPr>
        </p:nvPicPr>
        <p:blipFill>
          <a:blip r:embed="rId4"/>
          <a:stretch>
            <a:fillRect/>
          </a:stretch>
        </p:blipFill>
        <p:spPr>
          <a:xfrm>
            <a:off x="1810512" y="6172200"/>
            <a:ext cx="3209544" cy="3209544"/>
          </a:xfrm>
          <a:prstGeom prst="rect">
            <a:avLst/>
          </a:prstGeom>
        </p:spPr>
      </p:pic>
      <p:sp>
        <p:nvSpPr>
          <p:cNvPr id="2" name="标题 1"/>
          <p:cNvSpPr>
            <a:spLocks noGrp="1"/>
          </p:cNvSpPr>
          <p:nvPr>
            <p:ph type="title" hasCustomPrompt="1"/>
            <p:custDataLst>
              <p:tags r:id="rId5"/>
            </p:custDataLst>
          </p:nvPr>
        </p:nvSpPr>
        <p:spPr>
          <a:xfrm>
            <a:off x="2674620" y="2746058"/>
            <a:ext cx="5026343" cy="4985385"/>
          </a:xfrm>
        </p:spPr>
        <p:txBody>
          <a:bodyPr anchor="t">
            <a:normAutofit/>
          </a:bodyPr>
          <a:lstStyle>
            <a:lvl1pPr>
              <a:defRPr sz="6900" b="1">
                <a:latin typeface="+mj-lt"/>
              </a:defRPr>
            </a:lvl1pPr>
          </a:lstStyle>
          <a:p>
            <a:r>
              <a:rPr lang="en-US" dirty="0">
                <a:latin typeface="+mj-lt"/>
              </a:rPr>
              <a:t>Click to add title</a:t>
            </a:r>
            <a:endParaRPr lang="en-US" dirty="0">
              <a:latin typeface="+mj-lt"/>
            </a:endParaRPr>
          </a:p>
        </p:txBody>
      </p:sp>
      <p:sp>
        <p:nvSpPr>
          <p:cNvPr id="27" name="任意多边形: 形状 26"/>
          <p:cNvSpPr/>
          <p:nvPr>
            <p:custDataLst>
              <p:tags r:id="rId6"/>
            </p:custDataLst>
          </p:nvPr>
        </p:nvSpPr>
        <p:spPr>
          <a:xfrm>
            <a:off x="3865194" y="8804088"/>
            <a:ext cx="304590" cy="1482912"/>
          </a:xfrm>
          <a:custGeom>
            <a:avLst/>
            <a:gdLst>
              <a:gd name="connsiteX0" fmla="*/ 42778 w 203060"/>
              <a:gd name="connsiteY0" fmla="*/ 0 h 988608"/>
              <a:gd name="connsiteX1" fmla="*/ 85165 w 203060"/>
              <a:gd name="connsiteY1" fmla="*/ 42387 h 988608"/>
              <a:gd name="connsiteX2" fmla="*/ 84788 w 203060"/>
              <a:gd name="connsiteY2" fmla="*/ 43297 h 988608"/>
              <a:gd name="connsiteX3" fmla="*/ 86463 w 203060"/>
              <a:gd name="connsiteY3" fmla="*/ 43297 h 988608"/>
              <a:gd name="connsiteX4" fmla="*/ 138259 w 203060"/>
              <a:gd name="connsiteY4" fmla="*/ 244742 h 988608"/>
              <a:gd name="connsiteX5" fmla="*/ 203060 w 203060"/>
              <a:gd name="connsiteY5" fmla="*/ 887555 h 988608"/>
              <a:gd name="connsiteX6" fmla="*/ 197958 w 203060"/>
              <a:gd name="connsiteY6" fmla="*/ 988608 h 988608"/>
              <a:gd name="connsiteX7" fmla="*/ 114136 w 203060"/>
              <a:gd name="connsiteY7" fmla="*/ 988608 h 988608"/>
              <a:gd name="connsiteX8" fmla="*/ 119238 w 203060"/>
              <a:gd name="connsiteY8" fmla="*/ 887555 h 988608"/>
              <a:gd name="connsiteX9" fmla="*/ 56140 w 203060"/>
              <a:gd name="connsiteY9" fmla="*/ 261635 h 988608"/>
              <a:gd name="connsiteX10" fmla="*/ 0 w 203060"/>
              <a:gd name="connsiteY10" fmla="*/ 43297 h 988608"/>
              <a:gd name="connsiteX11" fmla="*/ 768 w 203060"/>
              <a:gd name="connsiteY11" fmla="*/ 43297 h 988608"/>
              <a:gd name="connsiteX12" fmla="*/ 391 w 203060"/>
              <a:gd name="connsiteY12" fmla="*/ 42387 h 988608"/>
              <a:gd name="connsiteX13" fmla="*/ 42778 w 203060"/>
              <a:gd name="connsiteY13" fmla="*/ 0 h 98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060" h="988608">
                <a:moveTo>
                  <a:pt x="42778" y="0"/>
                </a:moveTo>
                <a:cubicBezTo>
                  <a:pt x="66188" y="0"/>
                  <a:pt x="85165" y="18977"/>
                  <a:pt x="85165" y="42387"/>
                </a:cubicBezTo>
                <a:lnTo>
                  <a:pt x="84788" y="43297"/>
                </a:lnTo>
                <a:lnTo>
                  <a:pt x="86463" y="43297"/>
                </a:lnTo>
                <a:lnTo>
                  <a:pt x="138259" y="244742"/>
                </a:lnTo>
                <a:cubicBezTo>
                  <a:pt x="180747" y="452376"/>
                  <a:pt x="203060" y="667360"/>
                  <a:pt x="203060" y="887555"/>
                </a:cubicBezTo>
                <a:lnTo>
                  <a:pt x="197958" y="988608"/>
                </a:lnTo>
                <a:lnTo>
                  <a:pt x="114136" y="988608"/>
                </a:lnTo>
                <a:lnTo>
                  <a:pt x="119238" y="887555"/>
                </a:lnTo>
                <a:cubicBezTo>
                  <a:pt x="119238" y="673147"/>
                  <a:pt x="97512" y="463813"/>
                  <a:pt x="56140" y="261635"/>
                </a:cubicBezTo>
                <a:lnTo>
                  <a:pt x="0" y="43297"/>
                </a:lnTo>
                <a:lnTo>
                  <a:pt x="768" y="43297"/>
                </a:lnTo>
                <a:lnTo>
                  <a:pt x="391" y="42387"/>
                </a:lnTo>
                <a:cubicBezTo>
                  <a:pt x="391" y="18977"/>
                  <a:pt x="19368" y="0"/>
                  <a:pt x="42778" y="0"/>
                </a:cubicBezTo>
                <a:close/>
              </a:path>
            </a:pathLst>
          </a:custGeom>
          <a:solidFill>
            <a:schemeClr val="accent2">
              <a:lumMod val="60000"/>
              <a:lumOff val="4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solidFill>
                <a:schemeClr val="tx1"/>
              </a:solidFill>
              <a:latin typeface="Arial" panose="020B0604020202020204" pitchFamily="34" charset="0"/>
            </a:endParaRPr>
          </a:p>
        </p:txBody>
      </p:sp>
      <p:sp>
        <p:nvSpPr>
          <p:cNvPr id="59" name="任意多边形: 形状 58"/>
          <p:cNvSpPr/>
          <p:nvPr>
            <p:custDataLst>
              <p:tags r:id="rId7"/>
            </p:custDataLst>
          </p:nvPr>
        </p:nvSpPr>
        <p:spPr>
          <a:xfrm>
            <a:off x="0" y="6081786"/>
            <a:ext cx="2334132" cy="697259"/>
          </a:xfrm>
          <a:custGeom>
            <a:avLst/>
            <a:gdLst>
              <a:gd name="connsiteX0" fmla="*/ 138304 w 1556088"/>
              <a:gd name="connsiteY0" fmla="*/ 0 h 464839"/>
              <a:gd name="connsiteX1" fmla="*/ 1439800 w 1556088"/>
              <a:gd name="connsiteY1" fmla="*/ 329551 h 464839"/>
              <a:gd name="connsiteX2" fmla="*/ 1530165 w 1556088"/>
              <a:gd name="connsiteY2" fmla="*/ 384449 h 464839"/>
              <a:gd name="connsiteX3" fmla="*/ 1529608 w 1556088"/>
              <a:gd name="connsiteY3" fmla="*/ 385365 h 464839"/>
              <a:gd name="connsiteX4" fmla="*/ 1543435 w 1556088"/>
              <a:gd name="connsiteY4" fmla="*/ 391092 h 464839"/>
              <a:gd name="connsiteX5" fmla="*/ 1556088 w 1556088"/>
              <a:gd name="connsiteY5" fmla="*/ 421639 h 464839"/>
              <a:gd name="connsiteX6" fmla="*/ 1512888 w 1556088"/>
              <a:gd name="connsiteY6" fmla="*/ 464839 h 464839"/>
              <a:gd name="connsiteX7" fmla="*/ 1482341 w 1556088"/>
              <a:gd name="connsiteY7" fmla="*/ 452186 h 464839"/>
              <a:gd name="connsiteX8" fmla="*/ 1481940 w 1556088"/>
              <a:gd name="connsiteY8" fmla="*/ 451219 h 464839"/>
              <a:gd name="connsiteX9" fmla="*/ 1400624 w 1556088"/>
              <a:gd name="connsiteY9" fmla="*/ 401819 h 464839"/>
              <a:gd name="connsiteX10" fmla="*/ 138304 w 1556088"/>
              <a:gd name="connsiteY10" fmla="*/ 82187 h 464839"/>
              <a:gd name="connsiteX11" fmla="*/ 0 w 1556088"/>
              <a:gd name="connsiteY11" fmla="*/ 89171 h 464839"/>
              <a:gd name="connsiteX12" fmla="*/ 0 w 1556088"/>
              <a:gd name="connsiteY12" fmla="*/ 6984 h 46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6088" h="464839">
                <a:moveTo>
                  <a:pt x="138304" y="0"/>
                </a:moveTo>
                <a:cubicBezTo>
                  <a:pt x="609550" y="0"/>
                  <a:pt x="1052913" y="119382"/>
                  <a:pt x="1439800" y="329551"/>
                </a:cubicBezTo>
                <a:lnTo>
                  <a:pt x="1530165" y="384449"/>
                </a:lnTo>
                <a:lnTo>
                  <a:pt x="1529608" y="385365"/>
                </a:lnTo>
                <a:lnTo>
                  <a:pt x="1543435" y="391092"/>
                </a:lnTo>
                <a:cubicBezTo>
                  <a:pt x="1551253" y="398910"/>
                  <a:pt x="1556088" y="409710"/>
                  <a:pt x="1556088" y="421639"/>
                </a:cubicBezTo>
                <a:cubicBezTo>
                  <a:pt x="1556088" y="445498"/>
                  <a:pt x="1536747" y="464839"/>
                  <a:pt x="1512888" y="464839"/>
                </a:cubicBezTo>
                <a:cubicBezTo>
                  <a:pt x="1500959" y="464839"/>
                  <a:pt x="1490159" y="460004"/>
                  <a:pt x="1482341" y="452186"/>
                </a:cubicBezTo>
                <a:lnTo>
                  <a:pt x="1481940" y="451219"/>
                </a:lnTo>
                <a:lnTo>
                  <a:pt x="1400624" y="401819"/>
                </a:lnTo>
                <a:cubicBezTo>
                  <a:pt x="1025383" y="197975"/>
                  <a:pt x="595365" y="82187"/>
                  <a:pt x="138304" y="82187"/>
                </a:cubicBezTo>
                <a:lnTo>
                  <a:pt x="0" y="89171"/>
                </a:lnTo>
                <a:lnTo>
                  <a:pt x="0" y="6984"/>
                </a:lnTo>
                <a:close/>
              </a:path>
            </a:pathLst>
          </a:custGeom>
          <a:solidFill>
            <a:schemeClr val="accent2">
              <a:lumMod val="60000"/>
              <a:lumOff val="40000"/>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latin typeface="Arial" panose="020B0604020202020204" pitchFamily="34" charset="0"/>
            </a:endParaRPr>
          </a:p>
        </p:txBody>
      </p:sp>
      <p:sp>
        <p:nvSpPr>
          <p:cNvPr id="3" name="日期占位符 2"/>
          <p:cNvSpPr>
            <a:spLocks noGrp="1"/>
          </p:cNvSpPr>
          <p:nvPr>
            <p:ph type="dt" sz="half" idx="10"/>
            <p:custDataLst>
              <p:tags r:id="rId8"/>
            </p:custDataLst>
          </p:nvPr>
        </p:nvSpPr>
        <p:spPr/>
        <p:txBody>
          <a:bodyPr/>
          <a:lstStyle/>
          <a:p>
            <a:r>
              <a:rPr lang="en-US"/>
              <a:t>Date Area</a:t>
            </a:r>
            <a:endParaRPr lang="en-US"/>
          </a:p>
        </p:txBody>
      </p:sp>
      <p:sp>
        <p:nvSpPr>
          <p:cNvPr id="4" name="页脚占位符 3"/>
          <p:cNvSpPr>
            <a:spLocks noGrp="1"/>
          </p:cNvSpPr>
          <p:nvPr>
            <p:ph type="ftr" sz="quarter" idx="11"/>
            <p:custDataLst>
              <p:tags r:id="rId9"/>
            </p:custDataLst>
          </p:nvPr>
        </p:nvSpPr>
        <p:spPr/>
        <p:txBody>
          <a:bodyPr/>
          <a:lstStyle/>
          <a:p>
            <a:endParaRPr lang="en-US"/>
          </a:p>
        </p:txBody>
      </p:sp>
      <p:sp>
        <p:nvSpPr>
          <p:cNvPr id="5" name="灯片编号占位符 4"/>
          <p:cNvSpPr>
            <a:spLocks noGrp="1"/>
          </p:cNvSpPr>
          <p:nvPr>
            <p:ph type="sldNum" sz="quarter" idx="12"/>
            <p:custDataLst>
              <p:tags r:id="rId10"/>
            </p:custDataLst>
          </p:nvPr>
        </p:nvSpPr>
        <p:spPr/>
        <p:txBody>
          <a:bodyPr/>
          <a:lstStyle/>
          <a:p>
            <a:fld id="{BE5F26B5-172A-4DC2-B0B7-181CFC56B87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rot="10800000" flipV="1">
            <a:off x="0" y="5937725"/>
            <a:ext cx="5029796" cy="4349276"/>
          </a:xfrm>
          <a:custGeom>
            <a:avLst/>
            <a:gdLst>
              <a:gd name="connsiteX0" fmla="*/ 2900150 w 3353197"/>
              <a:gd name="connsiteY0" fmla="*/ 0 h 2899517"/>
              <a:gd name="connsiteX1" fmla="*/ 14582 w 3353197"/>
              <a:gd name="connsiteY1" fmla="*/ 2610069 h 2899517"/>
              <a:gd name="connsiteX2" fmla="*/ 0 w 3353197"/>
              <a:gd name="connsiteY2" fmla="*/ 2899517 h 2899517"/>
              <a:gd name="connsiteX3" fmla="*/ 3353197 w 3353197"/>
              <a:gd name="connsiteY3" fmla="*/ 2899517 h 2899517"/>
              <a:gd name="connsiteX4" fmla="*/ 3353197 w 3353197"/>
              <a:gd name="connsiteY4" fmla="*/ 38949 h 2899517"/>
              <a:gd name="connsiteX5" fmla="*/ 3196713 w 3353197"/>
              <a:gd name="connsiteY5" fmla="*/ 15011 h 2899517"/>
              <a:gd name="connsiteX6" fmla="*/ 2900150 w 3353197"/>
              <a:gd name="connsiteY6" fmla="*/ 0 h 289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3197" h="2899517">
                <a:moveTo>
                  <a:pt x="2900150" y="0"/>
                </a:moveTo>
                <a:cubicBezTo>
                  <a:pt x="1398344" y="0"/>
                  <a:pt x="163118" y="1144032"/>
                  <a:pt x="14582" y="2610069"/>
                </a:cubicBezTo>
                <a:lnTo>
                  <a:pt x="0" y="2899517"/>
                </a:lnTo>
                <a:lnTo>
                  <a:pt x="3353197" y="2899517"/>
                </a:lnTo>
                <a:lnTo>
                  <a:pt x="3353197" y="38949"/>
                </a:lnTo>
                <a:lnTo>
                  <a:pt x="3196713" y="15011"/>
                </a:lnTo>
                <a:cubicBezTo>
                  <a:pt x="3099206" y="5085"/>
                  <a:pt x="3000270" y="0"/>
                  <a:pt x="2900150" y="0"/>
                </a:cubicBezTo>
                <a:close/>
              </a:path>
            </a:pathLst>
          </a:custGeom>
          <a:solidFill>
            <a:schemeClr val="accent2">
              <a:lumMod val="60000"/>
              <a:lumOff val="40000"/>
            </a:schemeClr>
          </a:solidFill>
          <a:ln w="12665" cap="flat">
            <a:noFill/>
            <a:prstDash val="solid"/>
            <a:miter/>
          </a:ln>
        </p:spPr>
        <p:txBody>
          <a:bodyPr rtlCol="0" anchor="ctr"/>
          <a:lstStyle/>
          <a:p>
            <a:endParaRPr lang="en-US" sz="2700"/>
          </a:p>
        </p:txBody>
      </p:sp>
      <p:sp>
        <p:nvSpPr>
          <p:cNvPr id="21" name="任意多边形: 形状 20"/>
          <p:cNvSpPr/>
          <p:nvPr>
            <p:custDataLst>
              <p:tags r:id="rId3"/>
            </p:custDataLst>
          </p:nvPr>
        </p:nvSpPr>
        <p:spPr>
          <a:xfrm>
            <a:off x="17707428" y="1417965"/>
            <a:ext cx="580574" cy="1649201"/>
          </a:xfrm>
          <a:custGeom>
            <a:avLst/>
            <a:gdLst>
              <a:gd name="connsiteX0" fmla="*/ 387049 w 387049"/>
              <a:gd name="connsiteY0" fmla="*/ 0 h 1099467"/>
              <a:gd name="connsiteX1" fmla="*/ 387049 w 387049"/>
              <a:gd name="connsiteY1" fmla="*/ 1099467 h 1099467"/>
              <a:gd name="connsiteX2" fmla="*/ 348959 w 387049"/>
              <a:gd name="connsiteY2" fmla="*/ 1087392 h 1099467"/>
              <a:gd name="connsiteX3" fmla="*/ 0 w 387049"/>
              <a:gd name="connsiteY3" fmla="*/ 549734 h 1099467"/>
              <a:gd name="connsiteX4" fmla="*/ 348959 w 387049"/>
              <a:gd name="connsiteY4" fmla="*/ 12075 h 1099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049" h="1099467">
                <a:moveTo>
                  <a:pt x="387049" y="0"/>
                </a:moveTo>
                <a:lnTo>
                  <a:pt x="387049" y="1099467"/>
                </a:lnTo>
                <a:lnTo>
                  <a:pt x="348959" y="1087392"/>
                </a:lnTo>
                <a:cubicBezTo>
                  <a:pt x="143890" y="998810"/>
                  <a:pt x="0" y="791433"/>
                  <a:pt x="0" y="549734"/>
                </a:cubicBezTo>
                <a:cubicBezTo>
                  <a:pt x="0" y="308035"/>
                  <a:pt x="143890" y="100658"/>
                  <a:pt x="348959" y="12075"/>
                </a:cubicBezTo>
                <a:close/>
              </a:path>
            </a:pathLst>
          </a:custGeom>
          <a:solidFill>
            <a:schemeClr val="accent2">
              <a:lumMod val="60000"/>
              <a:lumOff val="40000"/>
            </a:schemeClr>
          </a:solidFill>
          <a:ln w="12204" cap="flat">
            <a:noFill/>
            <a:prstDash val="solid"/>
            <a:miter/>
          </a:ln>
        </p:spPr>
        <p:txBody>
          <a:bodyPr rtlCol="0" anchor="ctr"/>
          <a:lstStyle/>
          <a:p>
            <a:endParaRPr lang="en-US" sz="2700"/>
          </a:p>
        </p:txBody>
      </p:sp>
      <p:sp>
        <p:nvSpPr>
          <p:cNvPr id="2" name="标题 1"/>
          <p:cNvSpPr>
            <a:spLocks noGrp="1"/>
          </p:cNvSpPr>
          <p:nvPr>
            <p:ph type="title" hasCustomPrompt="1"/>
            <p:custDataLst>
              <p:tags r:id="rId4"/>
            </p:custDataLst>
          </p:nvPr>
        </p:nvSpPr>
        <p:spPr>
          <a:xfrm>
            <a:off x="3862388" y="5168265"/>
            <a:ext cx="12502515" cy="3331845"/>
          </a:xfrm>
        </p:spPr>
        <p:txBody>
          <a:bodyPr anchor="t">
            <a:normAutofit/>
          </a:bodyPr>
          <a:lstStyle>
            <a:lvl1pPr algn="r">
              <a:defRPr sz="6600" b="1">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3862388" y="1886903"/>
            <a:ext cx="12502515" cy="3113723"/>
          </a:xfrm>
        </p:spPr>
        <p:txBody>
          <a:bodyPr wrap="none" anchor="b">
            <a:normAutofit/>
          </a:bodyPr>
          <a:lstStyle>
            <a:lvl1pPr marL="0" indent="0" algn="r">
              <a:buNone/>
              <a:defRPr sz="13200" b="1">
                <a:latin typeface="+mn-lt"/>
              </a:defRPr>
            </a:lvl1pPr>
          </a:lstStyle>
          <a:p>
            <a:pPr lvl="0"/>
            <a:r>
              <a:rPr lang="en-US" dirty="0">
                <a:latin typeface="+mn-lt"/>
              </a:rPr>
              <a:t>Click to add text</a:t>
            </a:r>
            <a:endParaRPr lang="en-US" dirty="0"/>
          </a:p>
        </p:txBody>
      </p:sp>
      <p:sp>
        <p:nvSpPr>
          <p:cNvPr id="38" name="任意多边形: 形状 37"/>
          <p:cNvSpPr/>
          <p:nvPr>
            <p:custDataLst>
              <p:tags r:id="rId6"/>
            </p:custDataLst>
          </p:nvPr>
        </p:nvSpPr>
        <p:spPr>
          <a:xfrm>
            <a:off x="0" y="5335904"/>
            <a:ext cx="5664440" cy="4951097"/>
          </a:xfrm>
          <a:custGeom>
            <a:avLst/>
            <a:gdLst>
              <a:gd name="connsiteX0" fmla="*/ 3616350 w 3776293"/>
              <a:gd name="connsiteY0" fmla="*/ 2387276 h 3300731"/>
              <a:gd name="connsiteX1" fmla="*/ 3658737 w 3776293"/>
              <a:gd name="connsiteY1" fmla="*/ 2431233 h 3300731"/>
              <a:gd name="connsiteX2" fmla="*/ 3658360 w 3776293"/>
              <a:gd name="connsiteY2" fmla="*/ 2432177 h 3300731"/>
              <a:gd name="connsiteX3" fmla="*/ 3660035 w 3776293"/>
              <a:gd name="connsiteY3" fmla="*/ 2432177 h 3300731"/>
              <a:gd name="connsiteX4" fmla="*/ 3711831 w 3776293"/>
              <a:gd name="connsiteY4" fmla="*/ 2641081 h 3300731"/>
              <a:gd name="connsiteX5" fmla="*/ 3760165 w 3776293"/>
              <a:gd name="connsiteY5" fmla="*/ 2969504 h 3300731"/>
              <a:gd name="connsiteX6" fmla="*/ 3776293 w 3776293"/>
              <a:gd name="connsiteY6" fmla="*/ 3300731 h 3300731"/>
              <a:gd name="connsiteX7" fmla="*/ 3692471 w 3776293"/>
              <a:gd name="connsiteY7" fmla="*/ 3300731 h 3300731"/>
              <a:gd name="connsiteX8" fmla="*/ 3676776 w 3776293"/>
              <a:gd name="connsiteY8" fmla="*/ 2978392 h 3300731"/>
              <a:gd name="connsiteX9" fmla="*/ 3629712 w 3776293"/>
              <a:gd name="connsiteY9" fmla="*/ 2658599 h 3300731"/>
              <a:gd name="connsiteX10" fmla="*/ 3573572 w 3776293"/>
              <a:gd name="connsiteY10" fmla="*/ 2432177 h 3300731"/>
              <a:gd name="connsiteX11" fmla="*/ 3574340 w 3776293"/>
              <a:gd name="connsiteY11" fmla="*/ 2432177 h 3300731"/>
              <a:gd name="connsiteX12" fmla="*/ 3573963 w 3776293"/>
              <a:gd name="connsiteY12" fmla="*/ 2431233 h 3300731"/>
              <a:gd name="connsiteX13" fmla="*/ 3616350 w 3776293"/>
              <a:gd name="connsiteY13" fmla="*/ 2387276 h 3300731"/>
              <a:gd name="connsiteX14" fmla="*/ 587042 w 3776293"/>
              <a:gd name="connsiteY14" fmla="*/ 0 h 3300731"/>
              <a:gd name="connsiteX15" fmla="*/ 2842423 w 3776293"/>
              <a:gd name="connsiteY15" fmla="*/ 968802 h 3300731"/>
              <a:gd name="connsiteX16" fmla="*/ 2864891 w 3776293"/>
              <a:gd name="connsiteY16" fmla="*/ 994440 h 3300731"/>
              <a:gd name="connsiteX17" fmla="*/ 2864666 w 3776293"/>
              <a:gd name="connsiteY17" fmla="*/ 994704 h 3300731"/>
              <a:gd name="connsiteX18" fmla="*/ 2868619 w 3776293"/>
              <a:gd name="connsiteY18" fmla="*/ 996401 h 3300731"/>
              <a:gd name="connsiteX19" fmla="*/ 2881312 w 3776293"/>
              <a:gd name="connsiteY19" fmla="*/ 1028181 h 3300731"/>
              <a:gd name="connsiteX20" fmla="*/ 2837974 w 3776293"/>
              <a:gd name="connsiteY20" fmla="*/ 1073125 h 3300731"/>
              <a:gd name="connsiteX21" fmla="*/ 2807330 w 3776293"/>
              <a:gd name="connsiteY21" fmla="*/ 1059961 h 3300731"/>
              <a:gd name="connsiteX22" fmla="*/ 2805784 w 3776293"/>
              <a:gd name="connsiteY22" fmla="*/ 1056093 h 3300731"/>
              <a:gd name="connsiteX23" fmla="*/ 2783152 w 3776293"/>
              <a:gd name="connsiteY23" fmla="*/ 1030268 h 3300731"/>
              <a:gd name="connsiteX24" fmla="*/ 587042 w 3776293"/>
              <a:gd name="connsiteY24" fmla="*/ 86926 h 3300731"/>
              <a:gd name="connsiteX25" fmla="*/ 114064 w 3776293"/>
              <a:gd name="connsiteY25" fmla="*/ 124037 h 3300731"/>
              <a:gd name="connsiteX26" fmla="*/ 0 w 3776293"/>
              <a:gd name="connsiteY26" fmla="*/ 145160 h 3300731"/>
              <a:gd name="connsiteX27" fmla="*/ 0 w 3776293"/>
              <a:gd name="connsiteY27" fmla="*/ 56873 h 3300731"/>
              <a:gd name="connsiteX28" fmla="*/ 101299 w 3776293"/>
              <a:gd name="connsiteY28" fmla="*/ 38113 h 3300731"/>
              <a:gd name="connsiteX29" fmla="*/ 587042 w 3776293"/>
              <a:gd name="connsiteY29" fmla="*/ 0 h 33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76293" h="3300731">
                <a:moveTo>
                  <a:pt x="3616350" y="2387276"/>
                </a:moveTo>
                <a:cubicBezTo>
                  <a:pt x="3639760" y="2387276"/>
                  <a:pt x="3658737" y="2406956"/>
                  <a:pt x="3658737" y="2431233"/>
                </a:cubicBezTo>
                <a:lnTo>
                  <a:pt x="3658360" y="2432177"/>
                </a:lnTo>
                <a:lnTo>
                  <a:pt x="3660035" y="2432177"/>
                </a:lnTo>
                <a:lnTo>
                  <a:pt x="3711831" y="2641081"/>
                </a:lnTo>
                <a:cubicBezTo>
                  <a:pt x="3733075" y="2748742"/>
                  <a:pt x="3749275" y="2858309"/>
                  <a:pt x="3760165" y="2969504"/>
                </a:cubicBezTo>
                <a:lnTo>
                  <a:pt x="3776293" y="3300731"/>
                </a:lnTo>
                <a:lnTo>
                  <a:pt x="3692471" y="3300731"/>
                </a:lnTo>
                <a:lnTo>
                  <a:pt x="3676776" y="2978392"/>
                </a:lnTo>
                <a:cubicBezTo>
                  <a:pt x="3666173" y="2870119"/>
                  <a:pt x="3650398" y="2763431"/>
                  <a:pt x="3629712" y="2658599"/>
                </a:cubicBezTo>
                <a:lnTo>
                  <a:pt x="3573572" y="2432177"/>
                </a:lnTo>
                <a:lnTo>
                  <a:pt x="3574340" y="2432177"/>
                </a:lnTo>
                <a:lnTo>
                  <a:pt x="3573963" y="2431233"/>
                </a:lnTo>
                <a:cubicBezTo>
                  <a:pt x="3573963" y="2406956"/>
                  <a:pt x="3592940" y="2387276"/>
                  <a:pt x="3616350" y="2387276"/>
                </a:cubicBezTo>
                <a:close/>
                <a:moveTo>
                  <a:pt x="587042" y="0"/>
                </a:moveTo>
                <a:cubicBezTo>
                  <a:pt x="1467823" y="0"/>
                  <a:pt x="2265221" y="370227"/>
                  <a:pt x="2842423" y="968802"/>
                </a:cubicBezTo>
                <a:lnTo>
                  <a:pt x="2864891" y="994440"/>
                </a:lnTo>
                <a:lnTo>
                  <a:pt x="2864666" y="994704"/>
                </a:lnTo>
                <a:lnTo>
                  <a:pt x="2868619" y="996401"/>
                </a:lnTo>
                <a:cubicBezTo>
                  <a:pt x="2876461" y="1004535"/>
                  <a:pt x="2881312" y="1015771"/>
                  <a:pt x="2881312" y="1028181"/>
                </a:cubicBezTo>
                <a:cubicBezTo>
                  <a:pt x="2881312" y="1053002"/>
                  <a:pt x="2861909" y="1073125"/>
                  <a:pt x="2837974" y="1073125"/>
                </a:cubicBezTo>
                <a:cubicBezTo>
                  <a:pt x="2826007" y="1073125"/>
                  <a:pt x="2815172" y="1068094"/>
                  <a:pt x="2807330" y="1059961"/>
                </a:cubicBezTo>
                <a:lnTo>
                  <a:pt x="2805784" y="1056093"/>
                </a:lnTo>
                <a:lnTo>
                  <a:pt x="2783152" y="1030268"/>
                </a:lnTo>
                <a:cubicBezTo>
                  <a:pt x="2221118" y="447423"/>
                  <a:pt x="1444676" y="86926"/>
                  <a:pt x="587042" y="86926"/>
                </a:cubicBezTo>
                <a:cubicBezTo>
                  <a:pt x="426236" y="86926"/>
                  <a:pt x="268284" y="99599"/>
                  <a:pt x="114064" y="124037"/>
                </a:cubicBezTo>
                <a:lnTo>
                  <a:pt x="0" y="145160"/>
                </a:lnTo>
                <a:lnTo>
                  <a:pt x="0" y="56873"/>
                </a:lnTo>
                <a:lnTo>
                  <a:pt x="101299" y="38113"/>
                </a:lnTo>
                <a:cubicBezTo>
                  <a:pt x="259681" y="13016"/>
                  <a:pt x="421896" y="0"/>
                  <a:pt x="587042" y="0"/>
                </a:cubicBezTo>
                <a:close/>
              </a:path>
            </a:pathLst>
          </a:custGeom>
          <a:solidFill>
            <a:schemeClr val="accent2">
              <a:lumMod val="60000"/>
              <a:lumOff val="4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solidFill>
                <a:schemeClr val="tx1"/>
              </a:solidFill>
              <a:latin typeface="Arial" panose="020B0604020202020204" pitchFamily="34" charset="0"/>
            </a:endParaRPr>
          </a:p>
        </p:txBody>
      </p:sp>
      <p:pic>
        <p:nvPicPr>
          <p:cNvPr id="10" name="@png2x_girls"/>
          <p:cNvPicPr>
            <a:picLocks noChangeAspect="1"/>
          </p:cNvPicPr>
          <p:nvPr>
            <p:custDataLst>
              <p:tags r:id="rId7"/>
            </p:custDataLst>
          </p:nvPr>
        </p:nvPicPr>
        <p:blipFill>
          <a:blip r:embed="rId8"/>
          <a:stretch>
            <a:fillRect/>
          </a:stretch>
        </p:blipFill>
        <p:spPr>
          <a:xfrm>
            <a:off x="-1" y="4471416"/>
            <a:ext cx="5157216" cy="5815584"/>
          </a:xfrm>
          <a:prstGeom prst="rect">
            <a:avLst/>
          </a:prstGeom>
        </p:spPr>
      </p:pic>
      <p:sp>
        <p:nvSpPr>
          <p:cNvPr id="3" name="日期占位符 2"/>
          <p:cNvSpPr>
            <a:spLocks noGrp="1"/>
          </p:cNvSpPr>
          <p:nvPr>
            <p:ph type="dt" sz="half" idx="14"/>
            <p:custDataLst>
              <p:tags r:id="rId9"/>
            </p:custDataLst>
          </p:nvPr>
        </p:nvSpPr>
        <p:spPr/>
        <p:txBody>
          <a:bodyPr/>
          <a:lstStyle/>
          <a:p>
            <a:r>
              <a:rPr lang="en-US"/>
              <a:t>Date Area</a:t>
            </a:r>
            <a:endParaRPr lang="en-US"/>
          </a:p>
        </p:txBody>
      </p:sp>
      <p:sp>
        <p:nvSpPr>
          <p:cNvPr id="4" name="页脚占位符 3"/>
          <p:cNvSpPr>
            <a:spLocks noGrp="1"/>
          </p:cNvSpPr>
          <p:nvPr>
            <p:ph type="ftr" sz="quarter" idx="15"/>
            <p:custDataLst>
              <p:tags r:id="rId10"/>
            </p:custDataLst>
          </p:nvPr>
        </p:nvSpPr>
        <p:spPr/>
        <p:txBody>
          <a:bodyPr/>
          <a:lstStyle/>
          <a:p>
            <a:endParaRPr lang="en-US"/>
          </a:p>
        </p:txBody>
      </p:sp>
      <p:sp>
        <p:nvSpPr>
          <p:cNvPr id="5" name="灯片编号占位符 4"/>
          <p:cNvSpPr>
            <a:spLocks noGrp="1"/>
          </p:cNvSpPr>
          <p:nvPr>
            <p:ph type="sldNum" sz="quarter" idx="16"/>
            <p:custDataLst>
              <p:tags r:id="rId11"/>
            </p:custDataLst>
          </p:nvPr>
        </p:nvSpPr>
        <p:spPr/>
        <p:txBody>
          <a:bodyPr/>
          <a:lstStyle/>
          <a:p>
            <a:fld id="{BE5F26B5-172A-4DC2-B0B7-181CFC56B87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1043940" y="1952625"/>
            <a:ext cx="7985760" cy="7313775"/>
          </a:xfrm>
        </p:spPr>
        <p:txBody>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9258300" y="1952625"/>
            <a:ext cx="7985760" cy="7313775"/>
          </a:xfrm>
        </p:spPr>
        <p:txBody>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893" y="540068"/>
            <a:ext cx="16199168" cy="1296353"/>
          </a:xfrm>
        </p:spPr>
        <p:txBody>
          <a:bodyPr vert="horz"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1043940" y="1952625"/>
            <a:ext cx="7985760" cy="616955"/>
          </a:xfrm>
        </p:spPr>
        <p:txBody>
          <a:bodyPr anchor="b">
            <a:normAutofit/>
          </a:bodyPr>
          <a:lstStyle>
            <a:lvl1pPr marL="0" indent="0">
              <a:buNone/>
              <a:defRPr sz="3000" b="1">
                <a:latin typeface="+mj-lt"/>
              </a:defRPr>
            </a:lvl1pPr>
            <a:lvl2pPr marL="685800" indent="0">
              <a:buNone/>
              <a:defRPr sz="3000" b="1">
                <a:latin typeface="+mj-lt"/>
              </a:defRPr>
            </a:lvl2pPr>
            <a:lvl3pPr marL="1371600" indent="0">
              <a:buNone/>
              <a:defRPr sz="2700" b="1">
                <a:latin typeface="+mj-lt"/>
              </a:defRPr>
            </a:lvl3pPr>
            <a:lvl4pPr marL="2057400" indent="0">
              <a:buNone/>
              <a:defRPr sz="2400" b="1">
                <a:latin typeface="+mj-lt"/>
              </a:defRPr>
            </a:lvl4pPr>
            <a:lvl5pPr marL="2743200" indent="0">
              <a:buNone/>
              <a:defRPr sz="2400" b="1">
                <a:latin typeface="+mj-lt"/>
              </a:defRPr>
            </a:lvl5pPr>
            <a:lvl6pPr marL="3429000" indent="0">
              <a:buNone/>
              <a:defRPr sz="2400" b="1">
                <a:latin typeface="+mj-lt"/>
              </a:defRPr>
            </a:lvl6pPr>
            <a:lvl7pPr marL="4114800" indent="0">
              <a:buNone/>
              <a:defRPr sz="2400" b="1">
                <a:latin typeface="+mj-lt"/>
              </a:defRPr>
            </a:lvl7pPr>
            <a:lvl8pPr marL="4800600" indent="0">
              <a:buNone/>
              <a:defRPr sz="2400" b="1">
                <a:latin typeface="+mj-lt"/>
              </a:defRPr>
            </a:lvl8pPr>
            <a:lvl9pPr marL="5486400" indent="0">
              <a:buNone/>
              <a:defRPr sz="24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1043940" y="2812649"/>
            <a:ext cx="7985760" cy="6450414"/>
          </a:xfrm>
        </p:spPr>
        <p:txBody>
          <a:body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9258300" y="1952625"/>
            <a:ext cx="7985760" cy="616955"/>
          </a:xfrm>
        </p:spPr>
        <p:txBody>
          <a:bodyPr anchor="b">
            <a:normAutofit/>
          </a:bodyPr>
          <a:lstStyle>
            <a:lvl1pPr marL="0" indent="0">
              <a:buNone/>
              <a:defRPr sz="3000" b="1">
                <a:latin typeface="+mj-lt"/>
              </a:defRPr>
            </a:lvl1pPr>
            <a:lvl2pPr marL="685800" indent="0">
              <a:buNone/>
              <a:defRPr sz="3000" b="1">
                <a:latin typeface="+mj-lt"/>
              </a:defRPr>
            </a:lvl2pPr>
            <a:lvl3pPr marL="1371600" indent="0">
              <a:buNone/>
              <a:defRPr sz="2700" b="1">
                <a:latin typeface="+mj-lt"/>
              </a:defRPr>
            </a:lvl3pPr>
            <a:lvl4pPr marL="2057400" indent="0">
              <a:buNone/>
              <a:defRPr sz="2400" b="1">
                <a:latin typeface="+mj-lt"/>
              </a:defRPr>
            </a:lvl4pPr>
            <a:lvl5pPr marL="2743200" indent="0">
              <a:buNone/>
              <a:defRPr sz="2400" b="1">
                <a:latin typeface="+mj-lt"/>
              </a:defRPr>
            </a:lvl5pPr>
            <a:lvl6pPr marL="3429000" indent="0">
              <a:buNone/>
              <a:defRPr sz="2400" b="1">
                <a:latin typeface="+mj-lt"/>
              </a:defRPr>
            </a:lvl6pPr>
            <a:lvl7pPr marL="4114800" indent="0">
              <a:buNone/>
              <a:defRPr sz="2400" b="1">
                <a:latin typeface="+mj-lt"/>
              </a:defRPr>
            </a:lvl7pPr>
            <a:lvl8pPr marL="4800600" indent="0">
              <a:buNone/>
              <a:defRPr sz="2400" b="1">
                <a:latin typeface="+mj-lt"/>
              </a:defRPr>
            </a:lvl8pPr>
            <a:lvl9pPr marL="5486400" indent="0">
              <a:buNone/>
              <a:defRPr sz="24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9258300" y="2812649"/>
            <a:ext cx="7985760" cy="6450414"/>
          </a:xfrm>
        </p:spPr>
        <p:txBody>
          <a:body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1043940" y="540068"/>
            <a:ext cx="16202978" cy="8726805"/>
          </a:xfrm>
        </p:spPr>
        <p:txBody>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82.xml"/><Relationship Id="rId2" Type="http://schemas.openxmlformats.org/officeDocument/2006/relationships/slideLayout" Target="../slideLayouts/slideLayout2.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任意多边形: 形状 8"/>
          <p:cNvSpPr/>
          <p:nvPr>
            <p:custDataLst>
              <p:tags r:id="rId12"/>
            </p:custDataLst>
          </p:nvPr>
        </p:nvSpPr>
        <p:spPr>
          <a:xfrm rot="10800000" flipV="1">
            <a:off x="0" y="3975614"/>
            <a:ext cx="463832" cy="1139669"/>
          </a:xfrm>
          <a:custGeom>
            <a:avLst/>
            <a:gdLst>
              <a:gd name="connsiteX0" fmla="*/ 309221 w 309221"/>
              <a:gd name="connsiteY0" fmla="*/ 0 h 759779"/>
              <a:gd name="connsiteX1" fmla="*/ 308399 w 309221"/>
              <a:gd name="connsiteY1" fmla="*/ 84 h 759779"/>
              <a:gd name="connsiteX2" fmla="*/ 0 w 309221"/>
              <a:gd name="connsiteY2" fmla="*/ 379889 h 759779"/>
              <a:gd name="connsiteX3" fmla="*/ 308399 w 309221"/>
              <a:gd name="connsiteY3" fmla="*/ 759696 h 759779"/>
              <a:gd name="connsiteX4" fmla="*/ 309221 w 309221"/>
              <a:gd name="connsiteY4" fmla="*/ 759779 h 759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1" h="759779">
                <a:moveTo>
                  <a:pt x="309221" y="0"/>
                </a:moveTo>
                <a:lnTo>
                  <a:pt x="308399" y="84"/>
                </a:lnTo>
                <a:cubicBezTo>
                  <a:pt x="132396" y="36233"/>
                  <a:pt x="0" y="192542"/>
                  <a:pt x="0" y="379889"/>
                </a:cubicBezTo>
                <a:cubicBezTo>
                  <a:pt x="0" y="567236"/>
                  <a:pt x="132396" y="723546"/>
                  <a:pt x="308399" y="759696"/>
                </a:cubicBezTo>
                <a:lnTo>
                  <a:pt x="309221" y="759779"/>
                </a:lnTo>
                <a:close/>
              </a:path>
            </a:pathLst>
          </a:custGeom>
          <a:solidFill>
            <a:schemeClr val="accent2">
              <a:lumMod val="60000"/>
              <a:lumOff val="40000"/>
            </a:schemeClr>
          </a:solidFill>
          <a:ln w="12192" cap="flat">
            <a:noFill/>
            <a:prstDash val="solid"/>
            <a:miter/>
          </a:ln>
        </p:spPr>
        <p:txBody>
          <a:bodyPr rtlCol="0" anchor="ctr"/>
          <a:lstStyle/>
          <a:p>
            <a:endParaRPr lang="en-US" sz="2700">
              <a:latin typeface="Arial" panose="020B0604020202020204" pitchFamily="34" charset="0"/>
            </a:endParaRPr>
          </a:p>
        </p:txBody>
      </p:sp>
      <p:sp>
        <p:nvSpPr>
          <p:cNvPr id="2" name="标题占位符 1"/>
          <p:cNvSpPr>
            <a:spLocks noGrp="1"/>
          </p:cNvSpPr>
          <p:nvPr>
            <p:ph type="title"/>
            <p:custDataLst>
              <p:tags r:id="rId13"/>
            </p:custDataLst>
          </p:nvPr>
        </p:nvSpPr>
        <p:spPr>
          <a:xfrm>
            <a:off x="1043940" y="540000"/>
            <a:ext cx="16200000" cy="108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4" name="日期占位符 3"/>
          <p:cNvSpPr>
            <a:spLocks noGrp="1"/>
          </p:cNvSpPr>
          <p:nvPr>
            <p:ph type="dt" sz="half" idx="2"/>
            <p:custDataLst>
              <p:tags r:id="rId14"/>
            </p:custDataLst>
          </p:nvPr>
        </p:nvSpPr>
        <p:spPr>
          <a:xfrm>
            <a:off x="1043940" y="9534525"/>
            <a:ext cx="4114800" cy="547688"/>
          </a:xfrm>
          <a:prstGeom prst="rect">
            <a:avLst/>
          </a:prstGeom>
        </p:spPr>
        <p:txBody>
          <a:bodyPr vert="horz" lIns="91440" tIns="45720" rIns="91440" bIns="45720" rtlCol="0" anchor="ctr"/>
          <a:lstStyle>
            <a:lvl1pPr algn="l">
              <a:defRPr sz="1800">
                <a:solidFill>
                  <a:schemeClr val="tx1">
                    <a:tint val="75000"/>
                  </a:schemeClr>
                </a:solidFill>
                <a:latin typeface="Arial" panose="020B0604020202020204" pitchFamily="34" charset="0"/>
              </a:defRPr>
            </a:lvl1pPr>
          </a:lstStyle>
          <a:p>
            <a:r>
              <a:rPr lang="en-US"/>
              <a:t>Date Area</a:t>
            </a:r>
            <a:endParaRPr lang="en-US"/>
          </a:p>
        </p:txBody>
      </p:sp>
      <p:sp>
        <p:nvSpPr>
          <p:cNvPr id="21" name="任意多边形: 形状 20"/>
          <p:cNvSpPr/>
          <p:nvPr>
            <p:custDataLst>
              <p:tags r:id="rId15"/>
            </p:custDataLst>
          </p:nvPr>
        </p:nvSpPr>
        <p:spPr>
          <a:xfrm rot="10800000" flipV="1">
            <a:off x="17062133" y="9024938"/>
            <a:ext cx="1225868" cy="1262063"/>
          </a:xfrm>
          <a:custGeom>
            <a:avLst/>
            <a:gdLst>
              <a:gd name="connsiteX0" fmla="*/ 396103 w 1751569"/>
              <a:gd name="connsiteY0" fmla="*/ 0 h 1799413"/>
              <a:gd name="connsiteX1" fmla="*/ 122929 w 1751569"/>
              <a:gd name="connsiteY1" fmla="*/ 27610 h 1799413"/>
              <a:gd name="connsiteX2" fmla="*/ 0 w 1751569"/>
              <a:gd name="connsiteY2" fmla="*/ 59302 h 1799413"/>
              <a:gd name="connsiteX3" fmla="*/ 0 w 1751569"/>
              <a:gd name="connsiteY3" fmla="*/ 1799413 h 1799413"/>
              <a:gd name="connsiteX4" fmla="*/ 1677388 w 1751569"/>
              <a:gd name="connsiteY4" fmla="*/ 1799413 h 1799413"/>
              <a:gd name="connsiteX5" fmla="*/ 1690630 w 1751569"/>
              <a:gd name="connsiteY5" fmla="*/ 1763137 h 1799413"/>
              <a:gd name="connsiteX6" fmla="*/ 1751569 w 1751569"/>
              <a:gd name="connsiteY6" fmla="*/ 1359010 h 1799413"/>
              <a:gd name="connsiteX7" fmla="*/ 396103 w 1751569"/>
              <a:gd name="connsiteY7" fmla="*/ 0 h 179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1569" h="1799413">
                <a:moveTo>
                  <a:pt x="396103" y="0"/>
                </a:moveTo>
                <a:cubicBezTo>
                  <a:pt x="302528" y="0"/>
                  <a:pt x="211167" y="9507"/>
                  <a:pt x="122929" y="27610"/>
                </a:cubicBezTo>
                <a:lnTo>
                  <a:pt x="0" y="59302"/>
                </a:lnTo>
                <a:lnTo>
                  <a:pt x="0" y="1799413"/>
                </a:lnTo>
                <a:lnTo>
                  <a:pt x="1677388" y="1799413"/>
                </a:lnTo>
                <a:lnTo>
                  <a:pt x="1690630" y="1763137"/>
                </a:lnTo>
                <a:cubicBezTo>
                  <a:pt x="1730234" y="1635474"/>
                  <a:pt x="1751569" y="1499740"/>
                  <a:pt x="1751569" y="1359010"/>
                </a:cubicBezTo>
                <a:cubicBezTo>
                  <a:pt x="1751569" y="608450"/>
                  <a:pt x="1144707" y="0"/>
                  <a:pt x="396103" y="0"/>
                </a:cubicBezTo>
                <a:close/>
              </a:path>
            </a:pathLst>
          </a:custGeom>
          <a:solidFill>
            <a:schemeClr val="accent2">
              <a:lumMod val="60000"/>
              <a:lumOff val="40000"/>
            </a:schemeClr>
          </a:solidFill>
          <a:ln w="12625" cap="flat">
            <a:noFill/>
            <a:prstDash val="solid"/>
            <a:miter/>
          </a:ln>
        </p:spPr>
        <p:txBody>
          <a:bodyPr rtlCol="0" anchor="ctr"/>
          <a:lstStyle/>
          <a:p>
            <a:endParaRPr lang="en-US" sz="2700">
              <a:latin typeface="Arial" panose="020B0604020202020204" pitchFamily="34" charset="0"/>
            </a:endParaRPr>
          </a:p>
        </p:txBody>
      </p:sp>
      <p:sp>
        <p:nvSpPr>
          <p:cNvPr id="5" name="页脚占位符 4"/>
          <p:cNvSpPr>
            <a:spLocks noGrp="1"/>
          </p:cNvSpPr>
          <p:nvPr>
            <p:ph type="ftr" sz="quarter" idx="3"/>
            <p:custDataLst>
              <p:tags r:id="rId16"/>
            </p:custDataLst>
          </p:nvPr>
        </p:nvSpPr>
        <p:spPr>
          <a:xfrm>
            <a:off x="6057900" y="9534525"/>
            <a:ext cx="6172200" cy="547688"/>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defRPr>
            </a:lvl1pPr>
          </a:lstStyle>
          <a:p>
            <a:endParaRPr lang="en-US"/>
          </a:p>
        </p:txBody>
      </p:sp>
      <p:sp>
        <p:nvSpPr>
          <p:cNvPr id="6" name="灯片编号占位符 5"/>
          <p:cNvSpPr>
            <a:spLocks noGrp="1"/>
          </p:cNvSpPr>
          <p:nvPr>
            <p:ph type="sldNum" sz="quarter" idx="4"/>
            <p:custDataLst>
              <p:tags r:id="rId17"/>
            </p:custDataLst>
          </p:nvPr>
        </p:nvSpPr>
        <p:spPr>
          <a:xfrm>
            <a:off x="13130975" y="9534525"/>
            <a:ext cx="4114800" cy="547688"/>
          </a:xfrm>
          <a:prstGeom prst="rect">
            <a:avLst/>
          </a:prstGeom>
        </p:spPr>
        <p:txBody>
          <a:bodyPr vert="horz" lIns="91440" tIns="45720" rIns="91440" bIns="45720" rtlCol="0" anchor="ctr"/>
          <a:lstStyle>
            <a:lvl1pPr algn="r">
              <a:defRPr sz="1800">
                <a:solidFill>
                  <a:schemeClr val="tx1">
                    <a:tint val="75000"/>
                  </a:schemeClr>
                </a:solidFill>
                <a:latin typeface="Arial" panose="020B0604020202020204" pitchFamily="34" charset="0"/>
              </a:defRPr>
            </a:lvl1pPr>
          </a:lstStyle>
          <a:p>
            <a:fld id="{BE5F26B5-172A-4DC2-B0B7-181CFC56B87C}" type="slidenum">
              <a:rPr lang="en-US" smtClean="0"/>
            </a:fld>
            <a:endParaRPr lang="en-US" dirty="0"/>
          </a:p>
        </p:txBody>
      </p:sp>
      <p:sp>
        <p:nvSpPr>
          <p:cNvPr id="3" name="文本占位符 2"/>
          <p:cNvSpPr>
            <a:spLocks noGrp="1"/>
          </p:cNvSpPr>
          <p:nvPr>
            <p:ph type="body" idx="1"/>
            <p:custDataLst>
              <p:tags r:id="rId18"/>
            </p:custDataLst>
          </p:nvPr>
        </p:nvSpPr>
        <p:spPr>
          <a:xfrm>
            <a:off x="1043940" y="1952624"/>
            <a:ext cx="16200000" cy="7310438"/>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25" name="任意多边形: 形状 24"/>
          <p:cNvSpPr/>
          <p:nvPr>
            <p:custDataLst>
              <p:tags r:id="rId19"/>
            </p:custDataLst>
          </p:nvPr>
        </p:nvSpPr>
        <p:spPr>
          <a:xfrm>
            <a:off x="16841153" y="8830628"/>
            <a:ext cx="1442085" cy="1456373"/>
          </a:xfrm>
          <a:custGeom>
            <a:avLst/>
            <a:gdLst>
              <a:gd name="connsiteX0" fmla="*/ 1681060 w 2059866"/>
              <a:gd name="connsiteY0" fmla="*/ 0 h 2077480"/>
              <a:gd name="connsiteX1" fmla="*/ 2019852 w 2059866"/>
              <a:gd name="connsiteY1" fmla="*/ 34153 h 2077480"/>
              <a:gd name="connsiteX2" fmla="*/ 2059866 w 2059866"/>
              <a:gd name="connsiteY2" fmla="*/ 44442 h 2077480"/>
              <a:gd name="connsiteX3" fmla="*/ 2059866 w 2059866"/>
              <a:gd name="connsiteY3" fmla="*/ 66811 h 2077480"/>
              <a:gd name="connsiteX4" fmla="*/ 2015482 w 2059866"/>
              <a:gd name="connsiteY4" fmla="*/ 55399 h 2077480"/>
              <a:gd name="connsiteX5" fmla="*/ 1681060 w 2059866"/>
              <a:gd name="connsiteY5" fmla="*/ 21686 h 2077480"/>
              <a:gd name="connsiteX6" fmla="*/ 21686 w 2059866"/>
              <a:gd name="connsiteY6" fmla="*/ 1681059 h 2077480"/>
              <a:gd name="connsiteX7" fmla="*/ 55399 w 2059866"/>
              <a:gd name="connsiteY7" fmla="*/ 2015481 h 2077480"/>
              <a:gd name="connsiteX8" fmla="*/ 71340 w 2059866"/>
              <a:gd name="connsiteY8" fmla="*/ 2077480 h 2077480"/>
              <a:gd name="connsiteX9" fmla="*/ 48971 w 2059866"/>
              <a:gd name="connsiteY9" fmla="*/ 2077480 h 2077480"/>
              <a:gd name="connsiteX10" fmla="*/ 34153 w 2059866"/>
              <a:gd name="connsiteY10" fmla="*/ 2019851 h 2077480"/>
              <a:gd name="connsiteX11" fmla="*/ 0 w 2059866"/>
              <a:gd name="connsiteY11" fmla="*/ 1681059 h 2077480"/>
              <a:gd name="connsiteX12" fmla="*/ 1681060 w 2059866"/>
              <a:gd name="connsiteY12" fmla="*/ 0 h 207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9866" h="2077480">
                <a:moveTo>
                  <a:pt x="1681060" y="0"/>
                </a:moveTo>
                <a:cubicBezTo>
                  <a:pt x="1797113" y="0"/>
                  <a:pt x="1910419" y="11760"/>
                  <a:pt x="2019852" y="34153"/>
                </a:cubicBezTo>
                <a:lnTo>
                  <a:pt x="2059866" y="44442"/>
                </a:lnTo>
                <a:lnTo>
                  <a:pt x="2059866" y="66811"/>
                </a:lnTo>
                <a:lnTo>
                  <a:pt x="2015482" y="55399"/>
                </a:lnTo>
                <a:cubicBezTo>
                  <a:pt x="1907461" y="33294"/>
                  <a:pt x="1795616" y="21686"/>
                  <a:pt x="1681060" y="21686"/>
                </a:cubicBezTo>
                <a:cubicBezTo>
                  <a:pt x="764613" y="21686"/>
                  <a:pt x="21686" y="764613"/>
                  <a:pt x="21686" y="1681059"/>
                </a:cubicBezTo>
                <a:cubicBezTo>
                  <a:pt x="21686" y="1795615"/>
                  <a:pt x="33294" y="1907460"/>
                  <a:pt x="55399" y="2015481"/>
                </a:cubicBezTo>
                <a:lnTo>
                  <a:pt x="71340" y="2077480"/>
                </a:lnTo>
                <a:lnTo>
                  <a:pt x="48971" y="2077480"/>
                </a:lnTo>
                <a:lnTo>
                  <a:pt x="34153" y="2019851"/>
                </a:lnTo>
                <a:cubicBezTo>
                  <a:pt x="11760" y="1910418"/>
                  <a:pt x="0" y="1797112"/>
                  <a:pt x="0" y="1681059"/>
                </a:cubicBezTo>
                <a:cubicBezTo>
                  <a:pt x="0" y="752636"/>
                  <a:pt x="752636" y="0"/>
                  <a:pt x="1681060" y="0"/>
                </a:cubicBezTo>
                <a:close/>
              </a:path>
            </a:pathLst>
          </a:custGeom>
          <a:solidFill>
            <a:schemeClr val="accent2">
              <a:lumMod val="60000"/>
              <a:lumOff val="40000"/>
              <a:alpha val="0"/>
            </a:schemeClr>
          </a:solidFill>
          <a:ln w="35362" cap="rnd">
            <a:solidFill>
              <a:srgbClr val="FED48D">
                <a:alpha val="32000"/>
              </a:srgbClr>
            </a:solidFill>
            <a:prstDash val="solid"/>
            <a:miter/>
          </a:ln>
        </p:spPr>
        <p:txBody>
          <a:bodyPr rot="0" spcFirstLastPara="0" vertOverflow="overflow" horzOverflow="overflow" vert="horz" wrap="square" lIns="137160" tIns="68580" rIns="137160" bIns="68580" numCol="1" spcCol="0" rtlCol="0" fromWordArt="0" anchor="ctr" anchorCtr="0" forceAA="0" compatLnSpc="1">
            <a:noAutofit/>
          </a:bodyPr>
          <a:lstStyle/>
          <a:p>
            <a:pPr lvl="0"/>
            <a:endParaRPr lang="en-US" sz="2700">
              <a:solidFill>
                <a:schemeClr val="tx1"/>
              </a:solidFill>
              <a:latin typeface="Arial" panose="020B0604020202020204" pitchFamily="34" charset="0"/>
            </a:endParaRPr>
          </a:p>
        </p:txBody>
      </p:sp>
      <p:sp>
        <p:nvSpPr>
          <p:cNvPr id="7" name="KSO_TEMPLATE" hidden="1"/>
          <p:cNvSpPr/>
          <p:nvPr>
            <p:custDataLst>
              <p:tags r:id="rId20"/>
            </p:custDataLst>
          </p:nvPr>
        </p:nvSpPr>
        <p:spPr>
          <a:xfrm>
            <a:off x="0" y="0"/>
            <a:ext cx="0" cy="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2700">
              <a:latin typeface="汉仪综艺体简" panose="02010600000101010101" charset="-122"/>
              <a:ea typeface="汉仪综艺体简" panose="02010600000101010101" charset="-122"/>
              <a:cs typeface="汉仪综艺体简" panose="02010600000101010101"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100000"/>
        </a:lnSpc>
        <a:spcBef>
          <a:spcPct val="0"/>
        </a:spcBef>
        <a:buNone/>
        <a:defRPr sz="4800" b="0" kern="1200">
          <a:solidFill>
            <a:schemeClr val="tx1"/>
          </a:solidFill>
          <a:latin typeface="Arial" panose="020B0604020202020204" pitchFamily="34" charset="0"/>
        </a:defRPr>
      </a:lvl1pPr>
    </p:titleStyle>
    <p:bodyStyle>
      <a:lvl1pPr marL="342900" indent="-342900" algn="l" defTabSz="1371600" rtl="0" eaLnBrk="1" latinLnBrk="0" hangingPunct="1">
        <a:lnSpc>
          <a:spcPct val="130000"/>
        </a:lnSpc>
        <a:spcBef>
          <a:spcPts val="1500"/>
        </a:spcBef>
        <a:buFont typeface="Arial" panose="020B0604020202020204" pitchFamily="34" charset="0"/>
        <a:buChar char="•"/>
        <a:defRPr sz="2400" b="0" kern="1200">
          <a:solidFill>
            <a:schemeClr val="tx1"/>
          </a:solidFill>
          <a:latin typeface="Arial" panose="020B0604020202020204" pitchFamily="34" charset="0"/>
        </a:defRPr>
      </a:lvl1pPr>
      <a:lvl2pPr marL="807720" indent="-309245" algn="l" defTabSz="1371600" rtl="0" eaLnBrk="1" latinLnBrk="0" hangingPunct="1">
        <a:lnSpc>
          <a:spcPct val="130000"/>
        </a:lnSpc>
        <a:spcBef>
          <a:spcPts val="0"/>
        </a:spcBef>
        <a:buFont typeface="Arial" panose="020B0604020202020204" pitchFamily="34" charset="0"/>
        <a:buChar char="•"/>
        <a:defRPr sz="2100" b="0" kern="1200">
          <a:solidFill>
            <a:schemeClr val="tx1">
              <a:lumMod val="65000"/>
              <a:lumOff val="35000"/>
            </a:schemeClr>
          </a:solidFill>
          <a:latin typeface="+mn-ea"/>
        </a:defRPr>
      </a:lvl2pPr>
      <a:lvl3pPr marL="1198245" indent="-242570" algn="l" defTabSz="1371600" rtl="0" eaLnBrk="1" latinLnBrk="0" hangingPunct="1">
        <a:lnSpc>
          <a:spcPct val="130000"/>
        </a:lnSpc>
        <a:spcBef>
          <a:spcPts val="0"/>
        </a:spcBef>
        <a:buFont typeface="Arial" panose="020B0604020202020204" pitchFamily="34" charset="0"/>
        <a:buChar char="•"/>
        <a:defRPr sz="1800" b="0" kern="1200">
          <a:solidFill>
            <a:schemeClr val="tx1">
              <a:lumMod val="65000"/>
              <a:lumOff val="35000"/>
            </a:schemeClr>
          </a:solidFill>
          <a:latin typeface="+mn-ea"/>
        </a:defRPr>
      </a:lvl3pPr>
      <a:lvl4pPr marL="1546225" indent="-223520" algn="l" defTabSz="1371600" rtl="0" eaLnBrk="1" latinLnBrk="0" hangingPunct="1">
        <a:lnSpc>
          <a:spcPct val="130000"/>
        </a:lnSpc>
        <a:spcBef>
          <a:spcPts val="0"/>
        </a:spcBef>
        <a:buFont typeface="Arial" panose="020B0604020202020204" pitchFamily="34" charset="0"/>
        <a:buChar char="•"/>
        <a:defRPr sz="1650" b="0" kern="1200">
          <a:solidFill>
            <a:schemeClr val="tx1">
              <a:lumMod val="65000"/>
              <a:lumOff val="35000"/>
            </a:schemeClr>
          </a:solidFill>
          <a:latin typeface="+mn-ea"/>
        </a:defRPr>
      </a:lvl4pPr>
      <a:lvl5pPr marL="1852930" indent="-190500" algn="l" defTabSz="1371600" rtl="0" eaLnBrk="1" latinLnBrk="0" hangingPunct="1">
        <a:lnSpc>
          <a:spcPct val="130000"/>
        </a:lnSpc>
        <a:spcBef>
          <a:spcPts val="0"/>
        </a:spcBef>
        <a:buFont typeface="Arial" panose="020B0604020202020204" pitchFamily="34" charset="0"/>
        <a:buChar char="•"/>
        <a:defRPr sz="1575" b="0" kern="1200">
          <a:solidFill>
            <a:schemeClr val="tx1">
              <a:lumMod val="65000"/>
              <a:lumOff val="35000"/>
            </a:schemeClr>
          </a:solidFill>
          <a:latin typeface="+mn-ea"/>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defRPr>
      </a:lvl9pPr>
    </p:bodyStyle>
    <p:otherStyle>
      <a:defPPr>
        <a:defRPr lang="en-US"/>
      </a:defPPr>
      <a:lvl1pPr marL="0" algn="l" defTabSz="1371600" rtl="0" eaLnBrk="1" latinLnBrk="0" hangingPunct="1">
        <a:defRPr sz="2700" kern="1200">
          <a:solidFill>
            <a:schemeClr val="tx1"/>
          </a:solidFill>
          <a:latin typeface="+mn-lt"/>
        </a:defRPr>
      </a:lvl1pPr>
      <a:lvl2pPr marL="685800" algn="l" defTabSz="1371600" rtl="0" eaLnBrk="1" latinLnBrk="0" hangingPunct="1">
        <a:defRPr sz="2700" kern="1200">
          <a:solidFill>
            <a:schemeClr val="tx1"/>
          </a:solidFill>
          <a:latin typeface="+mn-lt"/>
        </a:defRPr>
      </a:lvl2pPr>
      <a:lvl3pPr marL="1371600" algn="l" defTabSz="1371600" rtl="0" eaLnBrk="1" latinLnBrk="0" hangingPunct="1">
        <a:defRPr sz="2700" kern="1200">
          <a:solidFill>
            <a:schemeClr val="tx1"/>
          </a:solidFill>
          <a:latin typeface="+mn-lt"/>
        </a:defRPr>
      </a:lvl3pPr>
      <a:lvl4pPr marL="2057400" algn="l" defTabSz="1371600" rtl="0" eaLnBrk="1" latinLnBrk="0" hangingPunct="1">
        <a:defRPr sz="2700" kern="1200">
          <a:solidFill>
            <a:schemeClr val="tx1"/>
          </a:solidFill>
          <a:latin typeface="+mn-lt"/>
        </a:defRPr>
      </a:lvl4pPr>
      <a:lvl5pPr marL="2743200" algn="l" defTabSz="1371600" rtl="0" eaLnBrk="1" latinLnBrk="0" hangingPunct="1">
        <a:defRPr sz="2700" kern="1200">
          <a:solidFill>
            <a:schemeClr val="tx1"/>
          </a:solidFill>
          <a:latin typeface="+mn-lt"/>
        </a:defRPr>
      </a:lvl5pPr>
      <a:lvl6pPr marL="3429000" algn="l" defTabSz="1371600" rtl="0" eaLnBrk="1" latinLnBrk="0" hangingPunct="1">
        <a:defRPr sz="2700" kern="1200">
          <a:solidFill>
            <a:schemeClr val="tx1"/>
          </a:solidFill>
          <a:latin typeface="+mn-lt"/>
        </a:defRPr>
      </a:lvl6pPr>
      <a:lvl7pPr marL="4114800" algn="l" defTabSz="1371600" rtl="0" eaLnBrk="1" latinLnBrk="0" hangingPunct="1">
        <a:defRPr sz="2700" kern="1200">
          <a:solidFill>
            <a:schemeClr val="tx1"/>
          </a:solidFill>
          <a:latin typeface="+mn-lt"/>
        </a:defRPr>
      </a:lvl7pPr>
      <a:lvl8pPr marL="4800600" algn="l" defTabSz="1371600" rtl="0" eaLnBrk="1" latinLnBrk="0" hangingPunct="1">
        <a:defRPr sz="2700" kern="1200">
          <a:solidFill>
            <a:schemeClr val="tx1"/>
          </a:solidFill>
          <a:latin typeface="+mn-lt"/>
        </a:defRPr>
      </a:lvl8pPr>
      <a:lvl9pPr marL="5486400" algn="l" defTabSz="1371600" rtl="0" eaLnBrk="1" latinLnBrk="0" hangingPunct="1">
        <a:defRPr sz="27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tags" Target="../tags/tag83.xml"/><Relationship Id="rId2" Type="http://schemas.openxmlformats.org/officeDocument/2006/relationships/image" Target="../media/image9.svg"/><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5.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6.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7.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9.x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0.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91.xml"/><Relationship Id="rId2" Type="http://schemas.openxmlformats.org/officeDocument/2006/relationships/image" Target="../media/image14.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6000"/>
          </a:schemeClr>
        </a:solidFill>
        <a:effectLst/>
      </p:bgPr>
    </p:bg>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4" name="Freeform 24"/>
          <p:cNvSpPr/>
          <p:nvPr/>
        </p:nvSpPr>
        <p:spPr>
          <a:xfrm>
            <a:off x="5629275" y="1786255"/>
            <a:ext cx="2499995" cy="2157095"/>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sp>
        <p:nvSpPr>
          <p:cNvPr id="26" name="Freeform 26"/>
          <p:cNvSpPr/>
          <p:nvPr/>
        </p:nvSpPr>
        <p:spPr>
          <a:xfrm>
            <a:off x="5700395" y="7844155"/>
            <a:ext cx="1085850" cy="929005"/>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sp>
        <p:nvSpPr>
          <p:cNvPr id="27" name="TextBox 27"/>
          <p:cNvSpPr txBox="1"/>
          <p:nvPr/>
        </p:nvSpPr>
        <p:spPr>
          <a:xfrm>
            <a:off x="335756" y="74035"/>
            <a:ext cx="14973300" cy="1477010"/>
          </a:xfrm>
          <a:prstGeom prst="rect">
            <a:avLst/>
          </a:prstGeom>
        </p:spPr>
        <p:txBody>
          <a:bodyPr lIns="0" tIns="0" rIns="0" bIns="0" rtlCol="0" anchor="t">
            <a:spAutoFit/>
          </a:bodyPr>
          <a:lstStyle/>
          <a:p>
            <a:pPr algn="l">
              <a:lnSpc>
                <a:spcPts val="5760"/>
              </a:lnSpc>
            </a:pPr>
            <a:r>
              <a:rPr lang="en-US" sz="480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rPr>
              <a:t>Employee </a:t>
            </a:r>
            <a:r>
              <a:rPr lang="en-IN" altLang="en-US" sz="480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rPr>
              <a:t>Turnover Data Analysis</a:t>
            </a:r>
            <a:r>
              <a:rPr lang="en-US" sz="480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rPr>
              <a:t> using Excel </a:t>
            </a:r>
            <a:endParaRPr lang="en-US" sz="480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5760"/>
              </a:lnSpc>
            </a:pPr>
            <a:endParaRPr lang="en-US" sz="480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0" name="TextBox 30"/>
          <p:cNvSpPr txBox="1"/>
          <p:nvPr/>
        </p:nvSpPr>
        <p:spPr>
          <a:xfrm>
            <a:off x="3023235" y="4201702"/>
            <a:ext cx="12733020" cy="2769870"/>
          </a:xfrm>
          <a:prstGeom prst="rect">
            <a:avLst/>
          </a:prstGeom>
        </p:spPr>
        <p:txBody>
          <a:bodyPr lIns="0" tIns="0" rIns="0" bIns="0" rtlCol="0" anchor="t">
            <a:spAutoFit/>
          </a:bodyPr>
          <a:lstStyle/>
          <a:p>
            <a:pPr algn="l">
              <a:lnSpc>
                <a:spcPts val="4320"/>
              </a:lnSpc>
            </a:pPr>
            <a:r>
              <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STUDENT NAME:</a:t>
            </a:r>
            <a:r>
              <a:rPr lang="en-IN" alt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 NIVEDHA.B</a:t>
            </a:r>
            <a:endPar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endParaRPr>
          </a:p>
          <a:p>
            <a:pPr algn="l">
              <a:lnSpc>
                <a:spcPts val="4320"/>
              </a:lnSpc>
            </a:pPr>
            <a:r>
              <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REGISTER NO:</a:t>
            </a:r>
            <a:r>
              <a:rPr lang="en-IN"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 312209111(asunm1353312209111)</a:t>
            </a:r>
            <a:endParaRPr lang="en-IN"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endParaRPr>
          </a:p>
          <a:p>
            <a:pPr algn="l">
              <a:lnSpc>
                <a:spcPts val="4320"/>
              </a:lnSpc>
            </a:pPr>
            <a:r>
              <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DEPARTMENT:</a:t>
            </a:r>
            <a:r>
              <a:rPr lang="en-IN"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commerce </a:t>
            </a:r>
            <a:endPar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endParaRPr>
          </a:p>
          <a:p>
            <a:pPr algn="l">
              <a:lnSpc>
                <a:spcPts val="4320"/>
              </a:lnSpc>
            </a:pPr>
            <a:r>
              <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COLLEGE</a:t>
            </a:r>
            <a:r>
              <a:rPr lang="en-IN"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 Anna Adarsh College For Women </a:t>
            </a:r>
            <a:endPar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endParaRPr>
          </a:p>
          <a:p>
            <a:pPr algn="l">
              <a:lnSpc>
                <a:spcPts val="4320"/>
              </a:lnSpc>
            </a:pPr>
            <a:r>
              <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rPr>
              <a:t>           </a:t>
            </a:r>
            <a:endParaRPr lang="en-US" sz="4000" spc="33" dirty="0">
              <a:solidFill>
                <a:schemeClr val="tx1"/>
              </a:solidFill>
              <a:latin typeface="Calibri" panose="020F0502020204030204" charset="0"/>
              <a:ea typeface="TT Rounds Condensed" panose="02000506030000020003"/>
              <a:cs typeface="Calibri" panose="020F0502020204030204" charset="0"/>
              <a:sym typeface="TT Rounds Condensed" panose="02000506030000020003"/>
            </a:endParaRPr>
          </a:p>
        </p:txBody>
      </p:sp>
      <p:sp>
        <p:nvSpPr>
          <p:cNvPr id="31" name="TextBox 30"/>
          <p:cNvSpPr txBox="1"/>
          <p:nvPr/>
        </p:nvSpPr>
        <p:spPr>
          <a:xfrm>
            <a:off x="8458200" y="6819900"/>
            <a:ext cx="1828800" cy="368300"/>
          </a:xfrm>
          <a:prstGeom prst="rect">
            <a:avLst/>
          </a:prstGeom>
          <a:noFill/>
        </p:spPr>
        <p:txBody>
          <a:bodyPr wrap="square" rtlCol="0">
            <a:spAutoFit/>
          </a:bodyPr>
          <a:lstStyle/>
          <a:p>
            <a:pPr algn="l"/>
            <a:endParaRPr 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2000"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ppt_x"/>
                                          </p:val>
                                        </p:tav>
                                        <p:tav tm="100000">
                                          <p:val>
                                            <p:strVal val="#ppt_x"/>
                                          </p:val>
                                        </p:tav>
                                      </p:tavLst>
                                    </p:anim>
                                    <p:anim calcmode="lin" valueType="num">
                                      <p:cBhvr additive="base">
                                        <p:cTn id="8" dur="2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68750" y="4322445"/>
            <a:ext cx="9954260" cy="1445260"/>
          </a:xfrm>
          <a:prstGeom prst="rect">
            <a:avLst/>
          </a:prstGeom>
          <a:noFill/>
        </p:spPr>
        <p:txBody>
          <a:bodyPr wrap="square" rtlCol="0">
            <a:spAutoFit/>
          </a:bodyPr>
          <a:p>
            <a:r>
              <a:rPr lang="en-IN" altLang="en-US" sz="8800"/>
              <a:t>THANK   YOU</a:t>
            </a:r>
            <a:endParaRPr lang="en-IN" altLang="en-US" sz="8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8" name="Freeform 8"/>
          <p:cNvSpPr/>
          <p:nvPr/>
        </p:nvSpPr>
        <p:spPr>
          <a:xfrm flipH="1" flipV="1">
            <a:off x="13868400" y="7298690"/>
            <a:ext cx="2404110" cy="2037715"/>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12" name="Freeform 12"/>
          <p:cNvSpPr/>
          <p:nvPr/>
        </p:nvSpPr>
        <p:spPr>
          <a:xfrm>
            <a:off x="12877800" y="8191500"/>
            <a:ext cx="2123440" cy="208089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13" name="TextBox 13"/>
          <p:cNvSpPr txBox="1"/>
          <p:nvPr/>
        </p:nvSpPr>
        <p:spPr>
          <a:xfrm>
            <a:off x="1109662" y="1251425"/>
            <a:ext cx="5864542" cy="980440"/>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PROJECT TITLE</a:t>
            </a:r>
            <a:endParaRPr lang="en-US" sz="6375" spc="7">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1"/>
            <a:stretch>
              <a:fillRect t="-124" b="-124"/>
            </a:stretch>
          </a:blipFill>
        </p:spPr>
      </p:sp>
      <p:sp>
        <p:nvSpPr>
          <p:cNvPr id="17" name="TextBox 17"/>
          <p:cNvSpPr txBox="1"/>
          <p:nvPr/>
        </p:nvSpPr>
        <p:spPr>
          <a:xfrm>
            <a:off x="1917700" y="3097530"/>
            <a:ext cx="14354810" cy="2031365"/>
          </a:xfrm>
          <a:prstGeom prst="rect">
            <a:avLst/>
          </a:prstGeom>
          <a:scene3d>
            <a:camera prst="orthographicFront"/>
            <a:lightRig rig="threePt" dir="t"/>
          </a:scene3d>
          <a:sp3d prstMaterial="metal"/>
        </p:spPr>
        <p:txBody>
          <a:bodyPr wrap="square" lIns="0" tIns="0" rIns="0" bIns="0" rtlCol="0" anchor="t">
            <a:spAutoFit/>
          </a:bodyPr>
          <a:lstStyle/>
          <a:p>
            <a:pPr algn="l">
              <a:lnSpc>
                <a:spcPts val="7920"/>
              </a:lnSpc>
            </a:pPr>
            <a:r>
              <a:rPr lang="en-US" sz="6600" dirty="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rPr>
              <a:t>Using Pivot Tables for Employee Turnover Analysis</a:t>
            </a:r>
            <a:endParaRPr lang="en-US" sz="6600" dirty="0">
              <a:solidFill>
                <a:srgbClr val="0F0F0F"/>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8" name="Freeform 10"/>
          <p:cNvSpPr/>
          <p:nvPr/>
        </p:nvSpPr>
        <p:spPr>
          <a:xfrm>
            <a:off x="15773400" y="6515100"/>
            <a:ext cx="1965325" cy="1816735"/>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3" name="Freeform 23"/>
          <p:cNvSpPr/>
          <p:nvPr/>
        </p:nvSpPr>
        <p:spPr>
          <a:xfrm>
            <a:off x="14030325" y="8043545"/>
            <a:ext cx="68580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25" name="Freeform 25"/>
          <p:cNvSpPr/>
          <p:nvPr/>
        </p:nvSpPr>
        <p:spPr>
          <a:xfrm>
            <a:off x="14030325" y="8843645"/>
            <a:ext cx="271145" cy="27114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26" name="Freeform 26"/>
          <p:cNvSpPr/>
          <p:nvPr/>
        </p:nvSpPr>
        <p:spPr>
          <a:xfrm>
            <a:off x="12191683" y="4076700"/>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1"/>
            <a:stretch>
              <a:fillRect/>
            </a:stretch>
          </a:blipFill>
        </p:spPr>
      </p:sp>
      <p:sp>
        <p:nvSpPr>
          <p:cNvPr id="28" name="Freeform 28"/>
          <p:cNvSpPr/>
          <p:nvPr/>
        </p:nvSpPr>
        <p:spPr>
          <a:xfrm>
            <a:off x="10043795" y="2543175"/>
            <a:ext cx="471805" cy="485775"/>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sp>
        <p:nvSpPr>
          <p:cNvPr id="29" name="TextBox 29"/>
          <p:cNvSpPr txBox="1"/>
          <p:nvPr/>
        </p:nvSpPr>
        <p:spPr>
          <a:xfrm>
            <a:off x="1109662" y="1251425"/>
            <a:ext cx="7895272" cy="980440"/>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PROJECT	OVERVIEW</a:t>
            </a:r>
            <a:endParaRPr lang="en-US" sz="6375" spc="7">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33" name="TextBox 32"/>
          <p:cNvSpPr txBox="1"/>
          <p:nvPr/>
        </p:nvSpPr>
        <p:spPr>
          <a:xfrm>
            <a:off x="1377315" y="2336165"/>
            <a:ext cx="11430000" cy="8661400"/>
          </a:xfrm>
          <a:prstGeom prst="rect">
            <a:avLst/>
          </a:prstGeom>
          <a:noFill/>
        </p:spPr>
        <p:txBody>
          <a:bodyPr wrap="square" rtlCol="0">
            <a:noAutofit/>
          </a:bodyPr>
          <a:lstStyle/>
          <a:p>
            <a:pPr algn="l"/>
            <a:endParaRPr lang="en-US" sz="4400" dirty="0"/>
          </a:p>
          <a:p>
            <a:pPr algn="l"/>
            <a:endParaRPr lang="en-US" sz="4400" dirty="0"/>
          </a:p>
          <a:p>
            <a:pPr algn="l"/>
            <a:r>
              <a:rPr lang="en-US" sz="4400" dirty="0"/>
              <a:t>Calculate mean, median, mode, standard deviation, and range for key metrics like tenure, performance ratings, and salary.</a:t>
            </a:r>
            <a:endParaRPr lang="en-US" sz="4400" dirty="0"/>
          </a:p>
          <a:p>
            <a:pPr algn="l"/>
            <a:r>
              <a:rPr lang="en-US" sz="4400" dirty="0"/>
              <a:t>Create frequency tables and histograms to visualize the distribution of data.</a:t>
            </a:r>
            <a:endParaRPr lang="en-US" sz="4400" dirty="0"/>
          </a:p>
          <a:p>
            <a:pPr algn="l"/>
            <a:endParaRPr lang="en-US" sz="44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3" name="Freeform 23"/>
          <p:cNvSpPr/>
          <p:nvPr/>
        </p:nvSpPr>
        <p:spPr>
          <a:xfrm>
            <a:off x="14030325" y="8043545"/>
            <a:ext cx="68580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25" name="Freeform 25"/>
          <p:cNvSpPr/>
          <p:nvPr/>
        </p:nvSpPr>
        <p:spPr>
          <a:xfrm>
            <a:off x="10043795" y="2543175"/>
            <a:ext cx="471805" cy="485775"/>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sp>
        <p:nvSpPr>
          <p:cNvPr id="27" name="Freeform 27"/>
          <p:cNvSpPr/>
          <p:nvPr/>
        </p:nvSpPr>
        <p:spPr>
          <a:xfrm>
            <a:off x="14030325" y="8843645"/>
            <a:ext cx="271145" cy="27114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28" name="TextBox 28"/>
          <p:cNvSpPr txBox="1"/>
          <p:nvPr/>
        </p:nvSpPr>
        <p:spPr>
          <a:xfrm>
            <a:off x="1049178" y="1344674"/>
            <a:ext cx="7521893" cy="738505"/>
          </a:xfrm>
          <a:prstGeom prst="rect">
            <a:avLst/>
          </a:prstGeom>
        </p:spPr>
        <p:txBody>
          <a:bodyPr lIns="0" tIns="0" rIns="0" bIns="0" rtlCol="0" anchor="t">
            <a:spAutoFit/>
          </a:bodyPr>
          <a:lstStyle/>
          <a:p>
            <a:pPr algn="l">
              <a:lnSpc>
                <a:spcPts val="5760"/>
              </a:lnSpc>
            </a:pPr>
            <a:r>
              <a:rPr lang="en-US" sz="4800" spc="-15">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WHO ARE THE END USERS?</a:t>
            </a:r>
            <a:endParaRPr lang="en-US" sz="4800" spc="-15">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1"/>
            <a:stretch>
              <a:fillRect/>
            </a:stretch>
          </a:blipFill>
        </p:spPr>
      </p:sp>
      <p:sp>
        <p:nvSpPr>
          <p:cNvPr id="31" name="TextBox 30"/>
          <p:cNvSpPr txBox="1"/>
          <p:nvPr/>
        </p:nvSpPr>
        <p:spPr>
          <a:xfrm>
            <a:off x="1826284" y="2543175"/>
            <a:ext cx="12078082" cy="6185535"/>
          </a:xfrm>
          <a:prstGeom prst="rect">
            <a:avLst/>
          </a:prstGeom>
          <a:noFill/>
        </p:spPr>
        <p:txBody>
          <a:bodyPr wrap="square" rtlCol="0">
            <a:spAutoFit/>
          </a:bodyPr>
          <a:lstStyle/>
          <a:p>
            <a:pPr algn="l"/>
            <a:r>
              <a:rPr lang="en-IN" sz="3600" dirty="0"/>
              <a:t>End users of the salary and compensation analysis dataset:
</a:t>
            </a:r>
            <a:r>
              <a:rPr lang="en-IN" sz="3600" b="1" dirty="0"/>
              <a:t>HR Managers: </a:t>
            </a:r>
            <a:r>
              <a:rPr lang="en-IN" sz="3600" dirty="0"/>
              <a:t>For ensuring fair pay practices and managing payroll.</a:t>
            </a:r>
            <a:endParaRPr lang="en-IN" sz="3600" dirty="0"/>
          </a:p>
          <a:p>
            <a:pPr algn="l"/>
            <a:r>
              <a:rPr lang="en-IN" sz="3600" b="1" dirty="0"/>
              <a:t>Company Executives and Management:</a:t>
            </a:r>
            <a:r>
              <a:rPr lang="en-IN" sz="3600" dirty="0"/>
              <a:t> For making strategic decisions on compensation and budgeting
</a:t>
            </a:r>
            <a:r>
              <a:rPr lang="en-IN" sz="3600" b="1" dirty="0"/>
              <a:t>Finance Department: </a:t>
            </a:r>
            <a:r>
              <a:rPr lang="en-IN" sz="3600" dirty="0"/>
              <a:t>For financial planning and compliance.
</a:t>
            </a:r>
            <a:r>
              <a:rPr lang="en-IN" sz="3600" b="1" dirty="0"/>
              <a:t>Employees:</a:t>
            </a:r>
            <a:r>
              <a:rPr lang="en-IN" sz="3600" dirty="0"/>
              <a:t> Indirectly benefit from fair and transparent compensation practices.
</a:t>
            </a:r>
            <a:r>
              <a:rPr lang="en-IN" sz="3600" b="1" dirty="0"/>
              <a:t>Regulatory Bodies:</a:t>
            </a:r>
            <a:r>
              <a:rPr lang="en-IN" sz="3600" dirty="0"/>
              <a:t> To ensure compliance with labour</a:t>
            </a:r>
            <a:endParaRPr lang="en-IN" sz="3600" dirty="0"/>
          </a:p>
          <a:p>
            <a:pPr algn="l"/>
            <a:r>
              <a:rPr lang="en-IN" sz="3600" dirty="0"/>
              <a:t> laws</a:t>
            </a:r>
            <a:endParaRPr lang="en-US" sz="3600" dirty="0"/>
          </a:p>
        </p:txBody>
      </p:sp>
      <p:sp>
        <p:nvSpPr>
          <p:cNvPr id="33" name="Text Box 32"/>
          <p:cNvSpPr txBox="1"/>
          <p:nvPr/>
        </p:nvSpPr>
        <p:spPr>
          <a:xfrm>
            <a:off x="15622270" y="7079615"/>
            <a:ext cx="6096000" cy="368300"/>
          </a:xfrm>
          <a:prstGeom prst="rect">
            <a:avLst/>
          </a:prstGeom>
          <a:noFill/>
        </p:spPr>
        <p:txBody>
          <a:bodyPr wrap="square" rtlCol="0">
            <a:spAutoFit/>
          </a:bodyPr>
          <a:p>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1"/>
            <a:stretch>
              <a:fillRect l="-13" r="-13"/>
            </a:stretch>
          </a:blipFill>
        </p:spPr>
      </p:sp>
      <p:sp>
        <p:nvSpPr>
          <p:cNvPr id="24" name="Freeform 24"/>
          <p:cNvSpPr/>
          <p:nvPr/>
        </p:nvSpPr>
        <p:spPr>
          <a:xfrm>
            <a:off x="13593445" y="7630795"/>
            <a:ext cx="1651000" cy="166243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26" name="Freeform 26"/>
          <p:cNvSpPr/>
          <p:nvPr/>
        </p:nvSpPr>
        <p:spPr>
          <a:xfrm>
            <a:off x="14699615" y="6743700"/>
            <a:ext cx="1627505" cy="1447165"/>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sp>
        <p:nvSpPr>
          <p:cNvPr id="28" name="Freeform 28"/>
          <p:cNvSpPr/>
          <p:nvPr/>
        </p:nvSpPr>
        <p:spPr>
          <a:xfrm>
            <a:off x="12449175" y="8843645"/>
            <a:ext cx="1852295" cy="139509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29" name="TextBox 29"/>
          <p:cNvSpPr txBox="1"/>
          <p:nvPr/>
        </p:nvSpPr>
        <p:spPr>
          <a:xfrm>
            <a:off x="837248" y="1290637"/>
            <a:ext cx="14644688" cy="830580"/>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OUR SOLUTION AND ITS </a:t>
            </a:r>
            <a:r>
              <a:rPr lang="en-IN" sz="5400" spc="37" dirty="0">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V A</a:t>
            </a:r>
            <a:r>
              <a:rPr lang="en-US" sz="5400" spc="37" dirty="0">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LUE PROPOSITION</a:t>
            </a:r>
            <a:endParaRPr lang="en-US" sz="5400" spc="37" dirty="0">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32" name="TextBox 31"/>
          <p:cNvSpPr txBox="1"/>
          <p:nvPr/>
        </p:nvSpPr>
        <p:spPr>
          <a:xfrm>
            <a:off x="4385945" y="3086100"/>
            <a:ext cx="9672955" cy="7118985"/>
          </a:xfrm>
          <a:prstGeom prst="rect">
            <a:avLst/>
          </a:prstGeom>
          <a:noFill/>
        </p:spPr>
        <p:txBody>
          <a:bodyPr wrap="square" rtlCol="0">
            <a:noAutofit/>
          </a:bodyPr>
          <a:lstStyle/>
          <a:p>
            <a:pPr algn="l"/>
            <a:r>
              <a:rPr lang="en-US" sz="4000" dirty="0">
                <a:sym typeface="+mn-ea"/>
              </a:rPr>
              <a:t>Data Visualization:</a:t>
            </a:r>
            <a:endParaRPr lang="en-US" sz="4000" dirty="0"/>
          </a:p>
          <a:p>
            <a:pPr algn="l"/>
            <a:r>
              <a:rPr lang="en-US" sz="4000" dirty="0">
                <a:sym typeface="+mn-ea"/>
              </a:rPr>
              <a:t>Use charts and graphs (e.g., bar charts, line charts, pie charts) to represent data visually.</a:t>
            </a:r>
            <a:endParaRPr lang="en-US" sz="4000" dirty="0"/>
          </a:p>
          <a:p>
            <a:pPr algn="l"/>
            <a:r>
              <a:rPr lang="en-US" sz="4000" dirty="0">
                <a:sym typeface="+mn-ea"/>
              </a:rPr>
              <a:t>Create pivot tables to summarize and analyze data from different perspectives.</a:t>
            </a:r>
            <a:endParaRPr lang="en-US" sz="4000" dirty="0"/>
          </a:p>
          <a:p>
            <a:pPr algn="l"/>
            <a:r>
              <a:rPr lang="en-US" sz="4000" dirty="0">
                <a:sym typeface="+mn-ea"/>
              </a:rPr>
              <a:t>Correlation Analysis:</a:t>
            </a:r>
            <a:endParaRPr lang="en-US" sz="4000" dirty="0"/>
          </a:p>
          <a:p>
            <a:pPr algn="l"/>
            <a:r>
              <a:rPr lang="en-US" sz="4000" dirty="0">
                <a:sym typeface="+mn-ea"/>
              </a:rPr>
              <a:t>Identify relationships between variables (e.g., correlation between tenure and performance ratings).</a:t>
            </a:r>
            <a:endParaRPr lang="en-US" sz="4000" dirty="0"/>
          </a:p>
          <a:p>
            <a:pPr algn="l"/>
            <a:endParaRPr lang="en-US" sz="4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2" name="TextBox 22"/>
          <p:cNvSpPr txBox="1"/>
          <p:nvPr/>
        </p:nvSpPr>
        <p:spPr>
          <a:xfrm>
            <a:off x="1132998" y="559116"/>
            <a:ext cx="16022002" cy="110744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Dataset Description</a:t>
            </a:r>
            <a:endParaRPr lang="en-US" sz="7200">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24" name="TextBox 23"/>
          <p:cNvSpPr txBox="1"/>
          <p:nvPr/>
        </p:nvSpPr>
        <p:spPr>
          <a:xfrm>
            <a:off x="2590672" y="2171412"/>
            <a:ext cx="11946251" cy="3415030"/>
          </a:xfrm>
          <a:prstGeom prst="rect">
            <a:avLst/>
          </a:prstGeom>
          <a:noFill/>
        </p:spPr>
        <p:txBody>
          <a:bodyPr wrap="square">
            <a:spAutoFit/>
          </a:bodyPr>
          <a:lstStyle/>
          <a:p>
            <a:r>
              <a:rPr lang="en-IN" sz="3600" dirty="0"/>
              <a:t> Employers Dataset is taken form  Kaggle website for the analyse of  Salary and Compensation Analysis Through Excel Data Modeling. Here’s a detailed description of the dataset structure and the significance of each data field:
</a:t>
            </a:r>
            <a:endParaRPr lang="en-IN" sz="3600" dirty="0"/>
          </a:p>
          <a:p>
            <a:pPr indent="0">
              <a:buFont typeface="Arial" panose="020B0604020202020204" pitchFamily="34" charset="0"/>
              <a:buNone/>
            </a:pPr>
            <a:r>
              <a:rPr lang="en-IN" sz="3600" dirty="0"/>
              <a:t> </a:t>
            </a:r>
            <a:endParaRPr lang="en-US" sz="3600" dirty="0"/>
          </a:p>
        </p:txBody>
      </p:sp>
      <p:graphicFrame>
        <p:nvGraphicFramePr>
          <p:cNvPr id="46" name="Table 45"/>
          <p:cNvGraphicFramePr/>
          <p:nvPr>
            <p:custDataLst>
              <p:tags r:id="rId1"/>
            </p:custDataLst>
          </p:nvPr>
        </p:nvGraphicFramePr>
        <p:xfrm>
          <a:off x="304800" y="5676900"/>
          <a:ext cx="17723485" cy="1028700"/>
        </p:xfrm>
        <a:graphic>
          <a:graphicData uri="http://schemas.openxmlformats.org/drawingml/2006/table">
            <a:tbl>
              <a:tblPr/>
              <a:tblGrid>
                <a:gridCol w="2826385"/>
                <a:gridCol w="1837690"/>
                <a:gridCol w="1677035"/>
                <a:gridCol w="1310640"/>
                <a:gridCol w="1311910"/>
                <a:gridCol w="1850390"/>
                <a:gridCol w="2216150"/>
                <a:gridCol w="1311275"/>
                <a:gridCol w="2070735"/>
                <a:gridCol w="1311275"/>
              </a:tblGrid>
              <a:tr h="1028700">
                <a:tc>
                  <a:txBody>
                    <a:bodyPr/>
                    <a:p>
                      <a:pPr marL="7620" indent="0" algn="ctr" fontAlgn="ctr">
                        <a:buFont typeface="Arial" panose="020B0604020202020204" pitchFamily="34" charset="0"/>
                        <a:buNone/>
                      </a:pPr>
                      <a:r>
                        <a:rPr lang="en-IN" sz="2400" b="1" i="0">
                          <a:solidFill>
                            <a:srgbClr val="000000"/>
                          </a:solidFill>
                          <a:latin typeface="Calibri" panose="020F0502020204030204"/>
                          <a:ea typeface="Calibri" panose="020F0502020204030204"/>
                        </a:rPr>
                        <a:t>1.</a:t>
                      </a:r>
                      <a:r>
                        <a:rPr sz="2400" b="1" i="0">
                          <a:solidFill>
                            <a:srgbClr val="000000"/>
                          </a:solidFill>
                          <a:latin typeface="Calibri" panose="020F0502020204030204"/>
                          <a:ea typeface="Calibri" panose="020F0502020204030204"/>
                        </a:rPr>
                        <a:t>Department</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2.</a:t>
                      </a:r>
                      <a:r>
                        <a:rPr sz="2400" b="1" i="0">
                          <a:solidFill>
                            <a:srgbClr val="000000"/>
                          </a:solidFill>
                          <a:latin typeface="Calibri" panose="020F0502020204030204"/>
                          <a:ea typeface="Calibri" panose="020F0502020204030204"/>
                        </a:rPr>
                        <a:t>Promoted</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3.</a:t>
                      </a:r>
                      <a:r>
                        <a:rPr sz="2400" b="1" i="0">
                          <a:solidFill>
                            <a:srgbClr val="000000"/>
                          </a:solidFill>
                          <a:latin typeface="Calibri" panose="020F0502020204030204"/>
                          <a:ea typeface="Calibri" panose="020F0502020204030204"/>
                        </a:rPr>
                        <a:t>Review</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4.</a:t>
                      </a:r>
                      <a:r>
                        <a:rPr sz="2400" b="1" i="0">
                          <a:solidFill>
                            <a:srgbClr val="000000"/>
                          </a:solidFill>
                          <a:latin typeface="Calibri" panose="020F0502020204030204"/>
                          <a:ea typeface="Calibri" panose="020F0502020204030204"/>
                        </a:rPr>
                        <a:t>Projects</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5.</a:t>
                      </a:r>
                      <a:r>
                        <a:rPr sz="2400" b="1" i="0">
                          <a:solidFill>
                            <a:srgbClr val="000000"/>
                          </a:solidFill>
                          <a:latin typeface="Calibri" panose="020F0502020204030204"/>
                          <a:ea typeface="Calibri" panose="020F0502020204030204"/>
                        </a:rPr>
                        <a:t>Salary</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6.</a:t>
                      </a:r>
                      <a:r>
                        <a:rPr sz="2400" b="1" i="0">
                          <a:solidFill>
                            <a:srgbClr val="000000"/>
                          </a:solidFill>
                          <a:latin typeface="Calibri" panose="020F0502020204030204"/>
                          <a:ea typeface="Calibri" panose="020F0502020204030204"/>
                        </a:rPr>
                        <a:t>Tenure</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7.</a:t>
                      </a:r>
                      <a:r>
                        <a:rPr sz="2400" b="1" i="0">
                          <a:solidFill>
                            <a:srgbClr val="000000"/>
                          </a:solidFill>
                          <a:latin typeface="Calibri" panose="020F0502020204030204"/>
                          <a:ea typeface="Calibri" panose="020F0502020204030204"/>
                        </a:rPr>
                        <a:t>Satisfaction</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8.</a:t>
                      </a:r>
                      <a:r>
                        <a:rPr sz="2400" b="1" i="0">
                          <a:solidFill>
                            <a:srgbClr val="000000"/>
                          </a:solidFill>
                          <a:latin typeface="Calibri" panose="020F0502020204030204"/>
                          <a:ea typeface="Calibri" panose="020F0502020204030204"/>
                        </a:rPr>
                        <a:t>Bonus</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9.</a:t>
                      </a:r>
                      <a:r>
                        <a:rPr sz="2400" b="1" i="0">
                          <a:solidFill>
                            <a:srgbClr val="000000"/>
                          </a:solidFill>
                          <a:latin typeface="Calibri" panose="020F0502020204030204"/>
                          <a:ea typeface="Calibri" panose="020F0502020204030204"/>
                        </a:rPr>
                        <a:t>Avg_hrs_</a:t>
                      </a:r>
                      <a:endParaRPr sz="2400" b="1" i="0">
                        <a:solidFill>
                          <a:srgbClr val="000000"/>
                        </a:solidFill>
                        <a:latin typeface="Calibri" panose="020F0502020204030204"/>
                        <a:ea typeface="Calibri" panose="020F0502020204030204"/>
                      </a:endParaRPr>
                    </a:p>
                    <a:p>
                      <a:pPr marL="7620" indent="0" algn="ctr" fontAlgn="ctr"/>
                      <a:r>
                        <a:rPr sz="2400" b="1" i="0">
                          <a:solidFill>
                            <a:srgbClr val="000000"/>
                          </a:solidFill>
                          <a:latin typeface="Calibri" panose="020F0502020204030204"/>
                          <a:ea typeface="Calibri" panose="020F0502020204030204"/>
                        </a:rPr>
                        <a:t>month</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c>
                  <a:txBody>
                    <a:bodyPr/>
                    <a:p>
                      <a:pPr marL="7620" indent="0" algn="ctr" fontAlgn="ctr"/>
                      <a:r>
                        <a:rPr lang="en-IN" sz="2400" b="1" i="0">
                          <a:solidFill>
                            <a:srgbClr val="000000"/>
                          </a:solidFill>
                          <a:latin typeface="Calibri" panose="020F0502020204030204"/>
                          <a:ea typeface="Calibri" panose="020F0502020204030204"/>
                        </a:rPr>
                        <a:t>10.</a:t>
                      </a:r>
                      <a:r>
                        <a:rPr sz="2400" b="1" i="0">
                          <a:solidFill>
                            <a:srgbClr val="000000"/>
                          </a:solidFill>
                          <a:latin typeface="Calibri" panose="020F0502020204030204"/>
                          <a:ea typeface="Calibri" panose="020F0502020204030204"/>
                        </a:rPr>
                        <a:t>Left</a:t>
                      </a:r>
                      <a:endParaRPr sz="2400" b="1" i="0">
                        <a:solidFill>
                          <a:srgbClr val="000000"/>
                        </a:solidFill>
                        <a:latin typeface="Calibri" panose="020F0502020204030204"/>
                        <a:ea typeface="Calibri" panose="020F0502020204030204"/>
                      </a:endParaRPr>
                    </a:p>
                  </a:txBody>
                  <a:tcPr marL="7937" marR="7937" marT="7937" anchor="ctr" anchorCtr="0">
                    <a:lnL>
                      <a:noFill/>
                    </a:lnL>
                    <a:lnR>
                      <a:noFill/>
                    </a:lnR>
                    <a:lnT>
                      <a:noFill/>
                    </a:lnT>
                    <a:lnB>
                      <a:noFill/>
                    </a:lnB>
                    <a:noFill/>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3" name="Freeform 23"/>
          <p:cNvSpPr/>
          <p:nvPr/>
        </p:nvSpPr>
        <p:spPr>
          <a:xfrm>
            <a:off x="14030325" y="8843645"/>
            <a:ext cx="271145" cy="27114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1"/>
            <a:stretch>
              <a:fillRect l="-66666" r="-66666"/>
            </a:stretch>
          </a:blipFill>
        </p:spPr>
      </p:sp>
      <p:sp>
        <p:nvSpPr>
          <p:cNvPr id="26" name="TextBox 26"/>
          <p:cNvSpPr txBox="1"/>
          <p:nvPr/>
        </p:nvSpPr>
        <p:spPr>
          <a:xfrm>
            <a:off x="1109662" y="330512"/>
            <a:ext cx="4955856" cy="1107440"/>
          </a:xfrm>
          <a:prstGeom prst="rect">
            <a:avLst/>
          </a:prstGeom>
        </p:spPr>
        <p:txBody>
          <a:bodyPr wrap="square" lIns="0" tIns="0" rIns="0" bIns="0" rtlCol="0" anchor="t">
            <a:spAutoFit/>
          </a:bodyPr>
          <a:lstStyle/>
          <a:p>
            <a:pPr algn="l">
              <a:lnSpc>
                <a:spcPts val="8640"/>
              </a:lnSpc>
            </a:pPr>
            <a:r>
              <a:rPr lang="en-US" sz="7200" spc="-44">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MODELLING</a:t>
            </a:r>
            <a:endParaRPr lang="en-US" sz="7200" spc="-44">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sp>
        <p:nvSpPr>
          <p:cNvPr id="28" name="Freeform 28"/>
          <p:cNvSpPr/>
          <p:nvPr/>
        </p:nvSpPr>
        <p:spPr>
          <a:xfrm>
            <a:off x="15087600" y="787400"/>
            <a:ext cx="68580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29" name="TextBox 28"/>
          <p:cNvSpPr txBox="1"/>
          <p:nvPr/>
        </p:nvSpPr>
        <p:spPr>
          <a:xfrm>
            <a:off x="2971800" y="4152900"/>
            <a:ext cx="11674475" cy="5050155"/>
          </a:xfrm>
          <a:prstGeom prst="rect">
            <a:avLst/>
          </a:prstGeom>
          <a:noFill/>
        </p:spPr>
        <p:txBody>
          <a:bodyPr wrap="square" rtlCol="0">
            <a:noAutofit/>
          </a:bodyPr>
          <a:lstStyle/>
          <a:p>
            <a:pPr marL="742950" indent="-742950" algn="l">
              <a:buAutoNum type="arabicPeriod"/>
            </a:pPr>
            <a:r>
              <a:rPr lang="en-IN" sz="4000" dirty="0"/>
              <a:t>Detailed data analysis report.</a:t>
            </a:r>
            <a:endParaRPr lang="en-IN" sz="4000" dirty="0"/>
          </a:p>
          <a:p>
            <a:pPr marL="742950" indent="-742950" algn="l">
              <a:buAutoNum type="arabicPeriod"/>
            </a:pPr>
            <a:r>
              <a:rPr lang="en-IN" sz="4000" dirty="0"/>
              <a:t>Data visualizations (charts, graphs, pivot tables).</a:t>
            </a:r>
            <a:endParaRPr lang="en-IN" sz="4000" dirty="0"/>
          </a:p>
          <a:p>
            <a:pPr marL="742950" indent="-742950" algn="l">
              <a:buAutoNum type="arabicPeriod"/>
            </a:pPr>
            <a:r>
              <a:rPr lang="en-IN" sz="4000" dirty="0"/>
              <a:t>Key findings and recommendations.</a:t>
            </a:r>
            <a:endParaRPr lang="en-IN" sz="4000" dirty="0"/>
          </a:p>
          <a:p>
            <a:pPr marL="742950" indent="-742950" algn="l">
              <a:buAutoNum type="arabicPeriod"/>
            </a:pPr>
            <a:r>
              <a:rPr lang="en-IN" sz="4000" dirty="0"/>
              <a:t>Action plan for improving employee retention.</a:t>
            </a:r>
            <a:endParaRPr lang="en-IN" sz="4000" dirty="0"/>
          </a:p>
          <a:p>
            <a:pPr algn="l"/>
            <a:r>
              <a:rPr lang="en-IN" sz="4000" dirty="0"/>
              <a:t>  </a:t>
            </a:r>
            <a:endParaRPr lang="en-US" sz="4000" dirty="0"/>
          </a:p>
        </p:txBody>
      </p:sp>
      <p:sp>
        <p:nvSpPr>
          <p:cNvPr id="30" name="Text Box 29"/>
          <p:cNvSpPr txBox="1"/>
          <p:nvPr/>
        </p:nvSpPr>
        <p:spPr>
          <a:xfrm>
            <a:off x="19431000" y="2858135"/>
            <a:ext cx="3035300" cy="2047875"/>
          </a:xfrm>
          <a:prstGeom prst="rect">
            <a:avLst/>
          </a:prstGeom>
          <a:noFill/>
        </p:spPr>
        <p:txBody>
          <a:bodyPr wrap="square" rtlCol="0">
            <a:noAutofit/>
          </a:bodyPr>
          <a:p>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3" name="Freeform 23"/>
          <p:cNvSpPr/>
          <p:nvPr/>
        </p:nvSpPr>
        <p:spPr>
          <a:xfrm>
            <a:off x="14030325" y="8043545"/>
            <a:ext cx="68580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sp>
        <p:nvSpPr>
          <p:cNvPr id="27" name="Freeform 27"/>
          <p:cNvSpPr/>
          <p:nvPr/>
        </p:nvSpPr>
        <p:spPr>
          <a:xfrm>
            <a:off x="14030325" y="8843645"/>
            <a:ext cx="271145" cy="271145"/>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0744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panose="020B0703020202020204"/>
                <a:ea typeface="Trebuchet MS Bold" panose="020B0703020202020204"/>
                <a:cs typeface="Trebuchet MS Bold" panose="020B0703020202020204"/>
                <a:sym typeface="Trebuchet MS Bold" panose="020B0703020202020204"/>
              </a:rPr>
              <a:t>RESULTS</a:t>
            </a:r>
            <a:endParaRPr lang="en-US" sz="7200">
              <a:solidFill>
                <a:srgbClr val="000000"/>
              </a:solidFill>
              <a:latin typeface="Trebuchet MS Bold" panose="020B0703020202020204"/>
              <a:ea typeface="Trebuchet MS Bold" panose="020B0703020202020204"/>
              <a:cs typeface="Trebuchet MS Bold" panose="020B0703020202020204"/>
              <a:sym typeface="Trebuchet MS Bold" panose="020B0703020202020204"/>
            </a:endParaRPr>
          </a:p>
        </p:txBody>
      </p:sp>
      <p:graphicFrame>
        <p:nvGraphicFramePr>
          <p:cNvPr id="24" name="Chart 23"/>
          <p:cNvGraphicFramePr/>
          <p:nvPr/>
        </p:nvGraphicFramePr>
        <p:xfrm>
          <a:off x="-635" y="1752600"/>
          <a:ext cx="18289270" cy="850773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p:nvPr/>
        </p:nvSpPr>
        <p:spPr>
          <a:xfrm>
            <a:off x="0" y="6015355"/>
            <a:ext cx="671195" cy="4271645"/>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sp>
        <p:nvSpPr>
          <p:cNvPr id="22" name="TextBox 22"/>
          <p:cNvSpPr txBox="1"/>
          <p:nvPr/>
        </p:nvSpPr>
        <p:spPr>
          <a:xfrm>
            <a:off x="1132998" y="435291"/>
            <a:ext cx="16022002" cy="110744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conclusion</a:t>
            </a:r>
            <a:endParaRPr lang="en-US" sz="7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23" name="TextBox 22"/>
          <p:cNvSpPr txBox="1"/>
          <p:nvPr/>
        </p:nvSpPr>
        <p:spPr>
          <a:xfrm>
            <a:off x="2050936" y="2600325"/>
            <a:ext cx="11218498" cy="5507990"/>
          </a:xfrm>
          <a:prstGeom prst="rect">
            <a:avLst/>
          </a:prstGeom>
          <a:noFill/>
        </p:spPr>
        <p:txBody>
          <a:bodyPr wrap="square" rtlCol="0">
            <a:spAutoFit/>
          </a:bodyPr>
          <a:lstStyle/>
          <a:p>
            <a:pPr algn="l"/>
            <a:r>
              <a:rPr lang="en-IN" sz="3200" dirty="0"/>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US" sz="32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66"/>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1.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3.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30.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43.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5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62.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70.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5"/>
  <p:tag name="KSO_WM_UNIT_ID" val="_11*f*5"/>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0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8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03"/>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82.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3"/>
</p:tagLst>
</file>

<file path=ppt/tags/tag83.xml><?xml version="1.0" encoding="utf-8"?>
<p:tagLst xmlns:p="http://schemas.openxmlformats.org/presentationml/2006/main">
  <p:tag name="KSO_WM_SLIDE_THEME_ID" val="3322644"/>
  <p:tag name="KSO_WM_SLIDE_THEME_NAME" val="Z_20238003_Red Student Cartoon"/>
  <p:tag name="KSO_WM_SLIDE_TYPE" val="text"/>
</p:tagLst>
</file>

<file path=ppt/tags/tag84.xml><?xml version="1.0" encoding="utf-8"?>
<p:tagLst xmlns:p="http://schemas.openxmlformats.org/presentationml/2006/main">
  <p:tag name="KSO_WM_SLIDE_THEME_ID" val="3322644"/>
  <p:tag name="KSO_WM_SLIDE_THEME_NAME" val="Z_20238003_Red Student Cartoon"/>
  <p:tag name="KSO_WM_SLIDE_TYPE" val="text"/>
</p:tagLst>
</file>

<file path=ppt/tags/tag85.xml><?xml version="1.0" encoding="utf-8"?>
<p:tagLst xmlns:p="http://schemas.openxmlformats.org/presentationml/2006/main">
  <p:tag name="KSO_WM_SLIDE_THEME_ID" val="3322644"/>
  <p:tag name="KSO_WM_SLIDE_THEME_NAME" val="Z_20238003_Red Student Cartoon"/>
  <p:tag name="KSO_WM_SLIDE_TYPE" val="text"/>
</p:tagLst>
</file>

<file path=ppt/tags/tag86.xml><?xml version="1.0" encoding="utf-8"?>
<p:tagLst xmlns:p="http://schemas.openxmlformats.org/presentationml/2006/main">
  <p:tag name="KSO_WM_SLIDE_THEME_ID" val="3322644"/>
  <p:tag name="KSO_WM_SLIDE_THEME_NAME" val="Z_20238003_Red Student Cartoon"/>
  <p:tag name="KSO_WM_SLIDE_TYPE" val="text"/>
</p:tagLst>
</file>

<file path=ppt/tags/tag87.xml><?xml version="1.0" encoding="utf-8"?>
<p:tagLst xmlns:p="http://schemas.openxmlformats.org/presentationml/2006/main">
  <p:tag name="KSO_WM_SLIDE_THEME_ID" val="3322644"/>
  <p:tag name="KSO_WM_SLIDE_THEME_NAME" val="Z_20238003_Red Student Cartoon"/>
  <p:tag name="KSO_WM_SLIDE_TYPE" val="text"/>
</p:tagLst>
</file>

<file path=ppt/tags/tag88.xml><?xml version="1.0" encoding="utf-8"?>
<p:tagLst xmlns:p="http://schemas.openxmlformats.org/presentationml/2006/main">
  <p:tag name="TABLE_ENDDRAG_ORIGIN_RECT" val="1395*42"/>
  <p:tag name="TABLE_ENDDRAG_RECT" val="62*447*1395*42"/>
</p:tagLst>
</file>

<file path=ppt/tags/tag89.xml><?xml version="1.0" encoding="utf-8"?>
<p:tagLst xmlns:p="http://schemas.openxmlformats.org/presentationml/2006/main">
  <p:tag name="KSO_WM_SLIDE_THEME_ID" val="3322644"/>
  <p:tag name="KSO_WM_SLIDE_THEME_NAME" val="Z_20238003_Red Student Cartoon"/>
  <p:tag name="KSO_WM_SLIDE_TYPE" val="text"/>
  <p:tag name="RESOURCE_RECORD_KEY" val="{&quot;65&quot;:[20238003],&quot;70&quot;:[3321420]}"/>
</p:tagLst>
</file>

<file path=ppt/tags/tag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90.xml><?xml version="1.0" encoding="utf-8"?>
<p:tagLst xmlns:p="http://schemas.openxmlformats.org/presentationml/2006/main">
  <p:tag name="KSO_WM_SLIDE_THEME_ID" val="3322644"/>
  <p:tag name="KSO_WM_SLIDE_THEME_NAME" val="Z_20238003_Red Student Cartoon"/>
  <p:tag name="KSO_WM_SLIDE_TYPE" val="text"/>
</p:tagLst>
</file>

<file path=ppt/tags/tag91.xml><?xml version="1.0" encoding="utf-8"?>
<p:tagLst xmlns:p="http://schemas.openxmlformats.org/presentationml/2006/main">
  <p:tag name="KSO_WM_SLIDE_THEME_ID" val="3322644"/>
  <p:tag name="KSO_WM_SLIDE_THEME_NAME" val="Z_20238003_Red Student Cartoon"/>
  <p:tag name="KSO_WM_SLIDE_TYPE" val="text"/>
</p:tagLst>
</file>

<file path=ppt/tags/tag92.xml><?xml version="1.0" encoding="utf-8"?>
<p:tagLst xmlns:p="http://schemas.openxmlformats.org/presentationml/2006/main">
  <p:tag name="KSO_WM_SLIDE_THEME_ID" val="3322644"/>
  <p:tag name="KSO_WM_SLIDE_THEME_NAME" val="Z_20238003_Red Student Cartoon"/>
  <p:tag name="KSO_WM_SLIDE_TYPE" val="text"/>
</p:tagLst>
</file>

<file path=ppt/tags/tag93.xml><?xml version="1.0" encoding="utf-8"?>
<p:tagLst xmlns:p="http://schemas.openxmlformats.org/presentationml/2006/main">
  <p:tag name="resource_record_key" val="{&quot;65&quot;:[20238003],&quot;70&quot;:[3321420]}"/>
</p:tagLst>
</file>

<file path=ppt/theme/theme1.xml><?xml version="1.0" encoding="utf-8"?>
<a:theme xmlns:a="http://schemas.openxmlformats.org/drawingml/2006/main" name="1_Office Theme">
  <a:themeElements>
    <a:clrScheme name="自定义 149">
      <a:dk1>
        <a:srgbClr val="000000"/>
      </a:dk1>
      <a:lt1>
        <a:srgbClr val="FFFFFF"/>
      </a:lt1>
      <a:dk2>
        <a:srgbClr val="CA2F47"/>
      </a:dk2>
      <a:lt2>
        <a:srgbClr val="FFF5F5"/>
      </a:lt2>
      <a:accent1>
        <a:srgbClr val="FFD523"/>
      </a:accent1>
      <a:accent2>
        <a:srgbClr val="FFB83D"/>
      </a:accent2>
      <a:accent3>
        <a:srgbClr val="FA8300"/>
      </a:accent3>
      <a:accent4>
        <a:srgbClr val="D14AE8"/>
      </a:accent4>
      <a:accent5>
        <a:srgbClr val="F888B3"/>
      </a:accent5>
      <a:accent6>
        <a:srgbClr val="FF8B8B"/>
      </a:accent6>
      <a:hlink>
        <a:srgbClr val="304FFE"/>
      </a:hlink>
      <a:folHlink>
        <a:srgbClr val="492067"/>
      </a:folHlink>
    </a:clrScheme>
    <a:fontScheme name="Manrope ExtraBold +Lato">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latin typeface="汉仪综艺体简" panose="02010600000101010101" charset="-122"/>
            <a:ea typeface="汉仪综艺体简" panose="02010600000101010101" charset="-122"/>
            <a:cs typeface="汉仪综艺体简" panose="02010600000101010101" charset="-122"/>
          </a:defRPr>
        </a:defPPr>
      </a:lstStyle>
      <a:style>
        <a:lnRef idx="2">
          <a:schemeClr val="accent1">
            <a:shade val="15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2341</Words>
  <Application>WPS Presentation</Application>
  <PresentationFormat>Custom</PresentationFormat>
  <Paragraphs>77</Paragraphs>
  <Slides>10</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Times New Roman Bold</vt:lpstr>
      <vt:lpstr>Trebuchet MS</vt:lpstr>
      <vt:lpstr>TT Rounds Condensed</vt:lpstr>
      <vt:lpstr>Trebuchet MS Bold</vt:lpstr>
      <vt:lpstr>Arial</vt:lpstr>
      <vt:lpstr>Times New Roman</vt:lpstr>
      <vt:lpstr>Calibri</vt:lpstr>
      <vt:lpstr>Microsoft YaHei</vt:lpstr>
      <vt:lpstr>Arial Unicode MS</vt:lpstr>
      <vt:lpstr>汉仪综艺体简</vt:lpstr>
      <vt:lpstr>Lato</vt:lpstr>
      <vt:lpstr>Manrope ExtraBold</vt:lpstr>
      <vt:lpstr>Cambria</vt:lpstr>
      <vt:lpstr>Calibri</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dc:creator/>
  <cp:lastModifiedBy>vikra</cp:lastModifiedBy>
  <cp:revision>9</cp:revision>
  <dcterms:created xsi:type="dcterms:W3CDTF">2006-08-16T00:00:00Z</dcterms:created>
  <dcterms:modified xsi:type="dcterms:W3CDTF">2024-08-26T10:19:49Z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FA928084733141F393B3524860CCD212_13</vt:lpwstr>
  </property>
  <property fmtid="{D5CDD505-2E9C-101B-9397-08002B2CF9AE}" pid="3" name="KSOProductBuildVer">
    <vt:lpwstr>1033-12.2.0.17562</vt:lpwstr>
  </property>
</Properties>
</file>