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c5d58fcd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c5d58fcd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c5d58fcdb_2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c5d58fcdb_2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c5d58fcdb_2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c5d58fcdb_2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c5d58fcdb_2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c5d58fcdb_2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c5d58fcdb_2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c5d58fcdb_2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c5d58fcdb_2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c5d58fcdb_2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c5d58fcdb_2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c5d58fcdb_2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c5d58fcdb_2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c5d58fcdb_2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c5d58fcdb_2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c5d58fcdb_2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c5d58fcdb_2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c5d58fcdb_2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c5d58fcdb_2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c5d58fcdb_2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5d58fcdb_2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5d58fcdb_2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c5d58fcdb_2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c5d58fcdb_2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c5d58fcdb_2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c5d58fcdb_2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c5d58fcdb_2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c5d58fcdb_2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c5d58fcdb_2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c5d58fcdb_2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c5d58fcdb_2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c5d58fcdb_2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c5d58fcdb_2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c5d58fcdb_2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c5d58fcdb_2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c5d58fcdb_2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ASAPP HACKATHON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210"/>
              <a:t>TEAM MEMBERS:</a:t>
            </a:r>
            <a:endParaRPr sz="2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210"/>
              <a:t>20PC04 - AMUTHESHWAR</a:t>
            </a:r>
            <a:endParaRPr sz="2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210"/>
              <a:t>20PC06 - ANANTHA VIJAY</a:t>
            </a:r>
            <a:endParaRPr sz="2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210"/>
              <a:t>20PC23 - NEERAJA</a:t>
            </a:r>
            <a:endParaRPr sz="2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210"/>
              <a:t>20PC25 - NIVEDITA</a:t>
            </a:r>
            <a:endParaRPr sz="22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662300" y="49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729450" y="1387725"/>
            <a:ext cx="768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Flask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Streamlit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Langchain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SQLite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727650" y="49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729450" y="1387725"/>
            <a:ext cx="768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web </a:t>
            </a:r>
            <a:r>
              <a:rPr lang="en"/>
              <a:t>application to detect hallucination in summary for a given series of conversion.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SCREENSHOTS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727650" y="51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729450" y="1414575"/>
            <a:ext cx="76887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r>
              <a:rPr b="0" lang="en"/>
              <a:t>The Problem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						Solution Proposal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						Tools Used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						Deliverables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60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1428000"/>
            <a:ext cx="76887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1: Hallucination Detection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Come up with a system which, given a text and a summary, detects if there were hallucinations present in the summary.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you pinpoint the hallucinated part of the summary?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 we quantize hallucination detection?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 things to cover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Design a ML system -- can use 3rd party llms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Design prompts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Design the engineering orchestration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Package it in a small Streamlit/Gradio/React webapp.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635450" y="53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SOLUTION APPROACH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29450" y="1334000"/>
            <a:ext cx="76887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Start: Begin the process.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Input Conversation Data: Accept input data (</a:t>
            </a:r>
            <a:r>
              <a:rPr lang="en" sz="104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conversation_id</a:t>
            </a: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04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speaker</a:t>
            </a: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04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text</a:t>
            </a: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lang="en" sz="104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summary_a</a:t>
            </a: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Extract Summary: Extract </a:t>
            </a:r>
            <a:r>
              <a:rPr lang="en" sz="104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summary_a</a:t>
            </a: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from the dataset for a given </a:t>
            </a:r>
            <a:r>
              <a:rPr lang="en" sz="104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conversation_id</a:t>
            </a: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Apply LLM Models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lphaL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 Gemini to detect hallucinations.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lphaL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 Llama to detect hallucinations.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lphaL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 Cohere to detect hallucinations.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Aggregate Results: Combine hallucination detection results from all models (majority vote, weighted, etc.).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Inaccuracies Detected?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lphaL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Yes: Proceed to fix the hallucinations.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lphaL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No: Output the summary as accurate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Fix Inaccuracies: Use the LLM models to suggest corrections for the hallucinated parts.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Compare Summaries: Calculate the similarity between the original and corrected summaries (e.g., cosine similarity, semantic similarity).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 Similarity?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Char char="●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Yes: Mark the summary as accurate (minimal corrections).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Char char="●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No: Mark the summary as hallucinated (significant changes needed).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Output: Generate the final summary (either original or corrected) and the hallucination detection status.</a:t>
            </a:r>
            <a:endParaRPr sz="104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Raleway"/>
              <a:buAutoNum type="arabicPeriod"/>
            </a:pP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" sz="10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nd: End the process.</a:t>
            </a:r>
            <a:endParaRPr sz="112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1318650"/>
            <a:ext cx="67239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UML DIAGRAM</a:t>
            </a:r>
            <a:endParaRPr sz="3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362600" y="246200"/>
            <a:ext cx="4498800" cy="4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          	&lt;&lt;App&gt;&gt; Hallucination Detection System	           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registerUser()   	+ loginUser()	+ logoutUser()                        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uploadConversationData(conversation)              	                       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detectHallucination(summary)                        	                       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fixSummary(summary)   + compareSummaries(original, fixed)  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	     	      	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		V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         	&lt;&lt;Orchestrator&gt;&gt; LLM Orchestration     	        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detectWithGemini()	+ detectWithLlama()        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detectWithCohere()	+ aggregateResults(results)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	   |                   	   |            	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	  V            	  V            	V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+------------+  +-----------+  +--------------+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&lt;&lt;LLM&gt;&gt;|  | &lt;&lt;LLM&gt;&gt; |  | &lt;&lt;LLM&gt;&gt;|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Gemini    |  | Llama       |  | Cohere 	|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+------------+  +-------------+ +------------+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	       	  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		  </a:t>
            </a:r>
            <a:r>
              <a:rPr lang="en" sz="1100"/>
              <a:t>V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</a:t>
            </a:r>
            <a:endParaRPr sz="1100"/>
          </a:p>
        </p:txBody>
      </p:sp>
      <p:sp>
        <p:nvSpPr>
          <p:cNvPr id="125" name="Google Shape;125;p20"/>
          <p:cNvSpPr txBox="1"/>
          <p:nvPr/>
        </p:nvSpPr>
        <p:spPr>
          <a:xfrm>
            <a:off x="5103200" y="246200"/>
            <a:ext cx="39483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           	&lt;&lt;Fixer&gt;&gt; FixInaccurateSummary      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fixInaccuracies(summary) + validateFixedSummary()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+-----------------------------------------------------------------------------+			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		V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        	&lt;&lt;Checker&gt;&gt; CompareSummaries          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computeSimilarity(original, fixed)              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generateReport(similarityScore)                 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	     	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		V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            	&lt;&lt;UI&gt;&gt; UserDashboard               	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displayLoginScreen()  + showSummaryComparison()  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+ displayFixOption()	+ logoutButton()            	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	  	       	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		V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       	&lt;&lt;Auth&gt;&gt; AuthenticationController       	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|     + register() 	+ login() 	+ logout()        |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+-------------------------------------------------------------------+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