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R" userId="4ffee0e4288d9683" providerId="LiveId" clId="{69A9D6C7-D7E1-4698-BE9C-293BE3199DA3}"/>
    <pc:docChg chg="undo custSel modSld">
      <pc:chgData name="Muhammed Midlaj R" userId="4ffee0e4288d9683" providerId="LiveId" clId="{69A9D6C7-D7E1-4698-BE9C-293BE3199DA3}" dt="2024-04-08T15:08:04.151" v="31" actId="20577"/>
      <pc:docMkLst>
        <pc:docMk/>
      </pc:docMkLst>
      <pc:sldChg chg="addSp delSp modSp mod">
        <pc:chgData name="Muhammed Midlaj R" userId="4ffee0e4288d9683" providerId="LiveId" clId="{69A9D6C7-D7E1-4698-BE9C-293BE3199DA3}" dt="2024-04-08T15:08:04.151" v="31" actId="20577"/>
        <pc:sldMkLst>
          <pc:docMk/>
          <pc:sldMk cId="0" sldId="256"/>
        </pc:sldMkLst>
        <pc:spChg chg="add del mod">
          <ac:chgData name="Muhammed Midlaj R" userId="4ffee0e4288d9683" providerId="LiveId" clId="{69A9D6C7-D7E1-4698-BE9C-293BE3199DA3}" dt="2024-04-08T15:08:04.151" v="31"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dirty="0">
                <a:solidFill>
                  <a:schemeClr val="lt1"/>
                </a:solidFill>
                <a:latin typeface="Arial"/>
                <a:ea typeface="Arial"/>
                <a:cs typeface="Arial"/>
                <a:sym typeface="Arial"/>
              </a:rPr>
              <a:t>n</a:t>
            </a: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26871" y="3930373"/>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Aswin 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:720921244008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1199</Words>
  <Application>Microsoft Office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3</cp:revision>
  <dcterms:modified xsi:type="dcterms:W3CDTF">2024-04-08T15:08:08Z</dcterms:modified>
</cp:coreProperties>
</file>