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N.NIVETHA</a:t>
            </a:r>
          </a:p>
          <a:p>
            <a:r>
              <a:rPr lang="en-US" sz="2400" dirty="0"/>
              <a:t>REGISTER NO</a:t>
            </a:r>
            <a:r>
              <a:rPr lang="en-US" sz="2400"/>
              <a:t>: 312200261</a:t>
            </a:r>
            <a:endParaRPr lang="en-US" sz="2400" dirty="0"/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1394"/>
            <a:ext cx="4544059" cy="264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1562318" cy="4086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143000"/>
            <a:ext cx="12192000" cy="43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565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N.Nivetha N.Nivetha</cp:lastModifiedBy>
  <cp:revision>28</cp:revision>
  <dcterms:created xsi:type="dcterms:W3CDTF">2024-03-29T15:07:22Z</dcterms:created>
  <dcterms:modified xsi:type="dcterms:W3CDTF">2024-09-06T03:39:59Z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