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317" r:id="rId5"/>
    <p:sldId id="325" r:id="rId6"/>
    <p:sldId id="307" r:id="rId7"/>
    <p:sldId id="308" r:id="rId8"/>
    <p:sldId id="278" r:id="rId9"/>
    <p:sldId id="309" r:id="rId10"/>
    <p:sldId id="263" r:id="rId11"/>
    <p:sldId id="310" r:id="rId12"/>
    <p:sldId id="311" r:id="rId13"/>
    <p:sldId id="312" r:id="rId14"/>
    <p:sldId id="316" r:id="rId15"/>
    <p:sldId id="314" r:id="rId16"/>
    <p:sldId id="315" r:id="rId17"/>
    <p:sldId id="304" r:id="rId18"/>
    <p:sldId id="318" r:id="rId19"/>
    <p:sldId id="319" r:id="rId20"/>
    <p:sldId id="320" r:id="rId21"/>
    <p:sldId id="321" r:id="rId22"/>
    <p:sldId id="322" r:id="rId23"/>
    <p:sldId id="323" r:id="rId24"/>
    <p:sldId id="32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A75B5-FC4C-465E-8E29-B8C650CA85A8}" v="17" dt="2024-11-16T05:39:55.141"/>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78" d="100"/>
          <a:sy n="78" d="100"/>
        </p:scale>
        <p:origin x="878" y="4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kumar" userId="eed7538e3f41badf" providerId="LiveId" clId="{004A75B5-FC4C-465E-8E29-B8C650CA85A8}"/>
    <pc:docChg chg="custSel addSld delSld modSld sldOrd">
      <pc:chgData name="Vijay kumar" userId="eed7538e3f41badf" providerId="LiveId" clId="{004A75B5-FC4C-465E-8E29-B8C650CA85A8}" dt="2024-11-17T04:44:19.457" v="3385" actId="2711"/>
      <pc:docMkLst>
        <pc:docMk/>
      </pc:docMkLst>
      <pc:sldChg chg="addSp delSp modSp mod">
        <pc:chgData name="Vijay kumar" userId="eed7538e3f41badf" providerId="LiveId" clId="{004A75B5-FC4C-465E-8E29-B8C650CA85A8}" dt="2024-11-16T05:33:17.551" v="3148" actId="1076"/>
        <pc:sldMkLst>
          <pc:docMk/>
          <pc:sldMk cId="1096717490" sldId="263"/>
        </pc:sldMkLst>
        <pc:spChg chg="add del mod">
          <ac:chgData name="Vijay kumar" userId="eed7538e3f41badf" providerId="LiveId" clId="{004A75B5-FC4C-465E-8E29-B8C650CA85A8}" dt="2024-11-15T13:58:57.754" v="223" actId="21"/>
          <ac:spMkLst>
            <pc:docMk/>
            <pc:sldMk cId="1096717490" sldId="263"/>
            <ac:spMk id="3" creationId="{0D728248-EE4B-4DB9-7104-950FB2D49538}"/>
          </ac:spMkLst>
        </pc:spChg>
        <pc:spChg chg="add mod">
          <ac:chgData name="Vijay kumar" userId="eed7538e3f41badf" providerId="LiveId" clId="{004A75B5-FC4C-465E-8E29-B8C650CA85A8}" dt="2024-11-16T05:33:17.551" v="3148" actId="1076"/>
          <ac:spMkLst>
            <pc:docMk/>
            <pc:sldMk cId="1096717490" sldId="263"/>
            <ac:spMk id="5" creationId="{C3F7A7F8-A292-1DDE-CBEE-E53DD00A9417}"/>
          </ac:spMkLst>
        </pc:spChg>
        <pc:spChg chg="del mod">
          <ac:chgData name="Vijay kumar" userId="eed7538e3f41badf" providerId="LiveId" clId="{004A75B5-FC4C-465E-8E29-B8C650CA85A8}" dt="2024-11-15T13:58:52.792" v="222" actId="21"/>
          <ac:spMkLst>
            <pc:docMk/>
            <pc:sldMk cId="1096717490" sldId="263"/>
            <ac:spMk id="11" creationId="{2A3D95EF-8A67-7F71-37EF-9EB02511B163}"/>
          </ac:spMkLst>
        </pc:spChg>
        <pc:spChg chg="del">
          <ac:chgData name="Vijay kumar" userId="eed7538e3f41badf" providerId="LiveId" clId="{004A75B5-FC4C-465E-8E29-B8C650CA85A8}" dt="2024-11-15T13:58:41.905" v="200" actId="478"/>
          <ac:spMkLst>
            <pc:docMk/>
            <pc:sldMk cId="1096717490" sldId="263"/>
            <ac:spMk id="15" creationId="{C7846849-DC0A-EE3B-2E5E-D669EC1273D6}"/>
          </ac:spMkLst>
        </pc:spChg>
      </pc:sldChg>
      <pc:sldChg chg="addSp delSp modSp mod">
        <pc:chgData name="Vijay kumar" userId="eed7538e3f41badf" providerId="LiveId" clId="{004A75B5-FC4C-465E-8E29-B8C650CA85A8}" dt="2024-11-15T13:51:34.179" v="122" actId="255"/>
        <pc:sldMkLst>
          <pc:docMk/>
          <pc:sldMk cId="520000563" sldId="278"/>
        </pc:sldMkLst>
        <pc:spChg chg="del mod">
          <ac:chgData name="Vijay kumar" userId="eed7538e3f41badf" providerId="LiveId" clId="{004A75B5-FC4C-465E-8E29-B8C650CA85A8}" dt="2024-11-15T13:50:26.007" v="115" actId="21"/>
          <ac:spMkLst>
            <pc:docMk/>
            <pc:sldMk cId="520000563" sldId="278"/>
            <ac:spMk id="3" creationId="{61377AF6-2477-81EC-D1BC-43FD72DF18F6}"/>
          </ac:spMkLst>
        </pc:spChg>
        <pc:spChg chg="add del mod">
          <ac:chgData name="Vijay kumar" userId="eed7538e3f41badf" providerId="LiveId" clId="{004A75B5-FC4C-465E-8E29-B8C650CA85A8}" dt="2024-11-15T13:50:36.367" v="117" actId="21"/>
          <ac:spMkLst>
            <pc:docMk/>
            <pc:sldMk cId="520000563" sldId="278"/>
            <ac:spMk id="5" creationId="{09F49CE4-1D73-519D-3634-6E31856B74C6}"/>
          </ac:spMkLst>
        </pc:spChg>
        <pc:spChg chg="add mod">
          <ac:chgData name="Vijay kumar" userId="eed7538e3f41badf" providerId="LiveId" clId="{004A75B5-FC4C-465E-8E29-B8C650CA85A8}" dt="2024-11-15T13:51:34.179" v="122" actId="255"/>
          <ac:spMkLst>
            <pc:docMk/>
            <pc:sldMk cId="520000563" sldId="278"/>
            <ac:spMk id="7" creationId="{38A0C70A-7DEC-B079-A48C-9FA2C93A9883}"/>
          </ac:spMkLst>
        </pc:spChg>
        <pc:spChg chg="del mod">
          <ac:chgData name="Vijay kumar" userId="eed7538e3f41badf" providerId="LiveId" clId="{004A75B5-FC4C-465E-8E29-B8C650CA85A8}" dt="2024-11-15T13:50:31.884" v="116" actId="21"/>
          <ac:spMkLst>
            <pc:docMk/>
            <pc:sldMk cId="520000563" sldId="278"/>
            <ac:spMk id="11" creationId="{000EBDF4-3413-FCF9-2E25-9A254A61F23E}"/>
          </ac:spMkLst>
        </pc:spChg>
        <pc:picChg chg="del">
          <ac:chgData name="Vijay kumar" userId="eed7538e3f41badf" providerId="LiveId" clId="{004A75B5-FC4C-465E-8E29-B8C650CA85A8}" dt="2024-11-15T13:50:07.654" v="62" actId="21"/>
          <ac:picMkLst>
            <pc:docMk/>
            <pc:sldMk cId="520000563" sldId="278"/>
            <ac:picMk id="4" creationId="{0DEBEDD0-2C97-CD36-23CF-99F082806824}"/>
          </ac:picMkLst>
        </pc:picChg>
      </pc:sldChg>
      <pc:sldChg chg="addSp delSp modSp mod">
        <pc:chgData name="Vijay kumar" userId="eed7538e3f41badf" providerId="LiveId" clId="{004A75B5-FC4C-465E-8E29-B8C650CA85A8}" dt="2024-11-16T05:46:01.957" v="3153" actId="1076"/>
        <pc:sldMkLst>
          <pc:docMk/>
          <pc:sldMk cId="2188828507" sldId="304"/>
        </pc:sldMkLst>
        <pc:spChg chg="add del mod">
          <ac:chgData name="Vijay kumar" userId="eed7538e3f41badf" providerId="LiveId" clId="{004A75B5-FC4C-465E-8E29-B8C650CA85A8}" dt="2024-11-15T15:04:52.883" v="2091" actId="21"/>
          <ac:spMkLst>
            <pc:docMk/>
            <pc:sldMk cId="2188828507" sldId="304"/>
            <ac:spMk id="3" creationId="{81ABF224-A242-1F99-805C-14CC79D37212}"/>
          </ac:spMkLst>
        </pc:spChg>
        <pc:spChg chg="add del mod">
          <ac:chgData name="Vijay kumar" userId="eed7538e3f41badf" providerId="LiveId" clId="{004A75B5-FC4C-465E-8E29-B8C650CA85A8}" dt="2024-11-15T15:05:02.584" v="2093" actId="21"/>
          <ac:spMkLst>
            <pc:docMk/>
            <pc:sldMk cId="2188828507" sldId="304"/>
            <ac:spMk id="5" creationId="{4EE7047D-750E-8C2C-A5F7-28CFFB8B21A6}"/>
          </ac:spMkLst>
        </pc:spChg>
        <pc:spChg chg="del mod">
          <ac:chgData name="Vijay kumar" userId="eed7538e3f41badf" providerId="LiveId" clId="{004A75B5-FC4C-465E-8E29-B8C650CA85A8}" dt="2024-11-15T15:04:45.842" v="2090" actId="21"/>
          <ac:spMkLst>
            <pc:docMk/>
            <pc:sldMk cId="2188828507" sldId="304"/>
            <ac:spMk id="6" creationId="{D5DC0028-4150-0F89-E59C-F563C67F6CFD}"/>
          </ac:spMkLst>
        </pc:spChg>
        <pc:spChg chg="add del mod">
          <ac:chgData name="Vijay kumar" userId="eed7538e3f41badf" providerId="LiveId" clId="{004A75B5-FC4C-465E-8E29-B8C650CA85A8}" dt="2024-11-15T15:07:49.173" v="2100" actId="21"/>
          <ac:spMkLst>
            <pc:docMk/>
            <pc:sldMk cId="2188828507" sldId="304"/>
            <ac:spMk id="8" creationId="{D3B8BE87-7C97-D5CB-273C-F1703B8CC200}"/>
          </ac:spMkLst>
        </pc:spChg>
        <pc:spChg chg="add mod">
          <ac:chgData name="Vijay kumar" userId="eed7538e3f41badf" providerId="LiveId" clId="{004A75B5-FC4C-465E-8E29-B8C650CA85A8}" dt="2024-11-16T05:46:01.957" v="3153" actId="1076"/>
          <ac:spMkLst>
            <pc:docMk/>
            <pc:sldMk cId="2188828507" sldId="304"/>
            <ac:spMk id="9" creationId="{D3B8BE87-7C97-D5CB-273C-F1703B8CC200}"/>
          </ac:spMkLst>
        </pc:spChg>
        <pc:spChg chg="del">
          <ac:chgData name="Vijay kumar" userId="eed7538e3f41badf" providerId="LiveId" clId="{004A75B5-FC4C-465E-8E29-B8C650CA85A8}" dt="2024-11-15T15:04:59.526" v="2092" actId="21"/>
          <ac:spMkLst>
            <pc:docMk/>
            <pc:sldMk cId="2188828507" sldId="304"/>
            <ac:spMk id="11" creationId="{C6DCC38C-603B-CCD0-2914-0BBCD4F4F74E}"/>
          </ac:spMkLst>
        </pc:spChg>
        <pc:spChg chg="add mod">
          <ac:chgData name="Vijay kumar" userId="eed7538e3f41badf" providerId="LiveId" clId="{004A75B5-FC4C-465E-8E29-B8C650CA85A8}" dt="2024-11-15T15:11:19.699" v="2222" actId="20577"/>
          <ac:spMkLst>
            <pc:docMk/>
            <pc:sldMk cId="2188828507" sldId="304"/>
            <ac:spMk id="12" creationId="{DB620F88-3E3A-AA0A-4EEA-68094EB02975}"/>
          </ac:spMkLst>
        </pc:spChg>
      </pc:sldChg>
      <pc:sldChg chg="addSp modSp mod">
        <pc:chgData name="Vijay kumar" userId="eed7538e3f41badf" providerId="LiveId" clId="{004A75B5-FC4C-465E-8E29-B8C650CA85A8}" dt="2024-11-16T05:18:31.660" v="3146" actId="1076"/>
        <pc:sldMkLst>
          <pc:docMk/>
          <pc:sldMk cId="586478555" sldId="307"/>
        </pc:sldMkLst>
        <pc:spChg chg="add mod">
          <ac:chgData name="Vijay kumar" userId="eed7538e3f41badf" providerId="LiveId" clId="{004A75B5-FC4C-465E-8E29-B8C650CA85A8}" dt="2024-11-16T05:18:31.660" v="3146" actId="1076"/>
          <ac:spMkLst>
            <pc:docMk/>
            <pc:sldMk cId="586478555" sldId="307"/>
            <ac:spMk id="7" creationId="{BB7CB69A-2EEE-CF19-75F7-5684B6930A9D}"/>
          </ac:spMkLst>
        </pc:spChg>
      </pc:sldChg>
      <pc:sldChg chg="addSp delSp modSp mod">
        <pc:chgData name="Vijay kumar" userId="eed7538e3f41badf" providerId="LiveId" clId="{004A75B5-FC4C-465E-8E29-B8C650CA85A8}" dt="2024-11-15T16:47:02.935" v="2793" actId="1076"/>
        <pc:sldMkLst>
          <pc:docMk/>
          <pc:sldMk cId="2222324472" sldId="308"/>
        </pc:sldMkLst>
        <pc:spChg chg="mod">
          <ac:chgData name="Vijay kumar" userId="eed7538e3f41badf" providerId="LiveId" clId="{004A75B5-FC4C-465E-8E29-B8C650CA85A8}" dt="2024-11-15T16:47:02.935" v="2793" actId="1076"/>
          <ac:spMkLst>
            <pc:docMk/>
            <pc:sldMk cId="2222324472" sldId="308"/>
            <ac:spMk id="2" creationId="{2403EE45-3924-5A20-4FDE-7EA6BBEBD06F}"/>
          </ac:spMkLst>
        </pc:spChg>
        <pc:spChg chg="add del mod">
          <ac:chgData name="Vijay kumar" userId="eed7538e3f41badf" providerId="LiveId" clId="{004A75B5-FC4C-465E-8E29-B8C650CA85A8}" dt="2024-11-15T13:47:43.070" v="45" actId="21"/>
          <ac:spMkLst>
            <pc:docMk/>
            <pc:sldMk cId="2222324472" sldId="308"/>
            <ac:spMk id="4" creationId="{F8F57970-67EE-2A0F-6566-E55B33DEFC75}"/>
          </ac:spMkLst>
        </pc:spChg>
        <pc:picChg chg="del mod">
          <ac:chgData name="Vijay kumar" userId="eed7538e3f41badf" providerId="LiveId" clId="{004A75B5-FC4C-465E-8E29-B8C650CA85A8}" dt="2024-11-15T13:45:19.796" v="10" actId="21"/>
          <ac:picMkLst>
            <pc:docMk/>
            <pc:sldMk cId="2222324472" sldId="308"/>
            <ac:picMk id="8" creationId="{FFD2BD9F-962D-9BA5-14BE-C9CD52FEF9C7}"/>
          </ac:picMkLst>
        </pc:picChg>
      </pc:sldChg>
      <pc:sldChg chg="addSp delSp modSp mod">
        <pc:chgData name="Vijay kumar" userId="eed7538e3f41badf" providerId="LiveId" clId="{004A75B5-FC4C-465E-8E29-B8C650CA85A8}" dt="2024-11-16T05:25:31.308" v="3147"/>
        <pc:sldMkLst>
          <pc:docMk/>
          <pc:sldMk cId="1966913227" sldId="309"/>
        </pc:sldMkLst>
        <pc:spChg chg="add del mod">
          <ac:chgData name="Vijay kumar" userId="eed7538e3f41badf" providerId="LiveId" clId="{004A75B5-FC4C-465E-8E29-B8C650CA85A8}" dt="2024-11-15T13:52:22.884" v="128" actId="21"/>
          <ac:spMkLst>
            <pc:docMk/>
            <pc:sldMk cId="1966913227" sldId="309"/>
            <ac:spMk id="4" creationId="{D2476BF1-CFD1-7460-710A-D02D7ADB6510}"/>
          </ac:spMkLst>
        </pc:spChg>
        <pc:spChg chg="add del mod">
          <ac:chgData name="Vijay kumar" userId="eed7538e3f41badf" providerId="LiveId" clId="{004A75B5-FC4C-465E-8E29-B8C650CA85A8}" dt="2024-11-16T05:25:31.308" v="3147"/>
          <ac:spMkLst>
            <pc:docMk/>
            <pc:sldMk cId="1966913227" sldId="309"/>
            <ac:spMk id="6" creationId="{3EE54063-96F3-6574-1640-FDEC561B22E6}"/>
          </ac:spMkLst>
        </pc:spChg>
        <pc:spChg chg="del mod">
          <ac:chgData name="Vijay kumar" userId="eed7538e3f41badf" providerId="LiveId" clId="{004A75B5-FC4C-465E-8E29-B8C650CA85A8}" dt="2024-11-15T13:52:14.262" v="127" actId="21"/>
          <ac:spMkLst>
            <pc:docMk/>
            <pc:sldMk cId="1966913227" sldId="309"/>
            <ac:spMk id="8" creationId="{BCFDA37B-399A-B9F0-7A7D-2A891EB7FFA6}"/>
          </ac:spMkLst>
        </pc:spChg>
        <pc:spChg chg="del mod">
          <ac:chgData name="Vijay kumar" userId="eed7538e3f41badf" providerId="LiveId" clId="{004A75B5-FC4C-465E-8E29-B8C650CA85A8}" dt="2024-11-15T13:52:35.090" v="150" actId="21"/>
          <ac:spMkLst>
            <pc:docMk/>
            <pc:sldMk cId="1966913227" sldId="309"/>
            <ac:spMk id="19" creationId="{A7BE12AD-D808-BDE0-3EB8-5BC50B1D8474}"/>
          </ac:spMkLst>
        </pc:spChg>
      </pc:sldChg>
      <pc:sldChg chg="addSp delSp modSp mod">
        <pc:chgData name="Vijay kumar" userId="eed7538e3f41badf" providerId="LiveId" clId="{004A75B5-FC4C-465E-8E29-B8C650CA85A8}" dt="2024-11-15T14:22:45.102" v="1510" actId="255"/>
        <pc:sldMkLst>
          <pc:docMk/>
          <pc:sldMk cId="4230106960" sldId="310"/>
        </pc:sldMkLst>
        <pc:spChg chg="add del mod">
          <ac:chgData name="Vijay kumar" userId="eed7538e3f41badf" providerId="LiveId" clId="{004A75B5-FC4C-465E-8E29-B8C650CA85A8}" dt="2024-11-15T14:18:20.008" v="1140" actId="478"/>
          <ac:spMkLst>
            <pc:docMk/>
            <pc:sldMk cId="4230106960" sldId="310"/>
            <ac:spMk id="4" creationId="{9CA98290-AB4C-7870-AD97-A4EB3DDCBF7E}"/>
          </ac:spMkLst>
        </pc:spChg>
        <pc:spChg chg="add mod">
          <ac:chgData name="Vijay kumar" userId="eed7538e3f41badf" providerId="LiveId" clId="{004A75B5-FC4C-465E-8E29-B8C650CA85A8}" dt="2024-11-15T14:22:45.102" v="1510" actId="255"/>
          <ac:spMkLst>
            <pc:docMk/>
            <pc:sldMk cId="4230106960" sldId="310"/>
            <ac:spMk id="6" creationId="{F4070924-1720-F309-5458-9B15476B3113}"/>
          </ac:spMkLst>
        </pc:spChg>
        <pc:spChg chg="del mod">
          <ac:chgData name="Vijay kumar" userId="eed7538e3f41badf" providerId="LiveId" clId="{004A75B5-FC4C-465E-8E29-B8C650CA85A8}" dt="2024-11-15T14:12:55.050" v="854" actId="21"/>
          <ac:spMkLst>
            <pc:docMk/>
            <pc:sldMk cId="4230106960" sldId="310"/>
            <ac:spMk id="11" creationId="{949404F1-8E94-7D3D-71E2-A1A4B7CBCB4A}"/>
          </ac:spMkLst>
        </pc:spChg>
        <pc:spChg chg="del mod">
          <ac:chgData name="Vijay kumar" userId="eed7538e3f41badf" providerId="LiveId" clId="{004A75B5-FC4C-465E-8E29-B8C650CA85A8}" dt="2024-11-15T14:13:06.696" v="856" actId="21"/>
          <ac:spMkLst>
            <pc:docMk/>
            <pc:sldMk cId="4230106960" sldId="310"/>
            <ac:spMk id="14" creationId="{F4A3718F-D67C-255A-4B64-BA379609FCD0}"/>
          </ac:spMkLst>
        </pc:spChg>
        <pc:spChg chg="del mod">
          <ac:chgData name="Vijay kumar" userId="eed7538e3f41badf" providerId="LiveId" clId="{004A75B5-FC4C-465E-8E29-B8C650CA85A8}" dt="2024-11-15T14:12:58.673" v="855" actId="21"/>
          <ac:spMkLst>
            <pc:docMk/>
            <pc:sldMk cId="4230106960" sldId="310"/>
            <ac:spMk id="17" creationId="{2F3CEF66-C6D7-C765-24E7-1DCFB38FE51A}"/>
          </ac:spMkLst>
        </pc:spChg>
      </pc:sldChg>
      <pc:sldChg chg="addSp delSp modSp mod">
        <pc:chgData name="Vijay kumar" userId="eed7538e3f41badf" providerId="LiveId" clId="{004A75B5-FC4C-465E-8E29-B8C650CA85A8}" dt="2024-11-15T14:31:22.138" v="1666" actId="14100"/>
        <pc:sldMkLst>
          <pc:docMk/>
          <pc:sldMk cId="3748348926" sldId="311"/>
        </pc:sldMkLst>
        <pc:spChg chg="add del mod">
          <ac:chgData name="Vijay kumar" userId="eed7538e3f41badf" providerId="LiveId" clId="{004A75B5-FC4C-465E-8E29-B8C650CA85A8}" dt="2024-11-15T14:24:00.442" v="1517" actId="21"/>
          <ac:spMkLst>
            <pc:docMk/>
            <pc:sldMk cId="3748348926" sldId="311"/>
            <ac:spMk id="3" creationId="{C2363BD8-ECEB-300E-4410-A16CF76B2A2A}"/>
          </ac:spMkLst>
        </pc:spChg>
        <pc:spChg chg="add del mod">
          <ac:chgData name="Vijay kumar" userId="eed7538e3f41badf" providerId="LiveId" clId="{004A75B5-FC4C-465E-8E29-B8C650CA85A8}" dt="2024-11-15T14:23:54.331" v="1516" actId="21"/>
          <ac:spMkLst>
            <pc:docMk/>
            <pc:sldMk cId="3748348926" sldId="311"/>
            <ac:spMk id="6" creationId="{328E8A16-0273-DD66-AC9C-5ED392EFB24E}"/>
          </ac:spMkLst>
        </pc:spChg>
        <pc:spChg chg="add del mod">
          <ac:chgData name="Vijay kumar" userId="eed7538e3f41badf" providerId="LiveId" clId="{004A75B5-FC4C-465E-8E29-B8C650CA85A8}" dt="2024-11-15T14:23:38.048" v="1515" actId="21"/>
          <ac:spMkLst>
            <pc:docMk/>
            <pc:sldMk cId="3748348926" sldId="311"/>
            <ac:spMk id="8" creationId="{77B625EA-F959-B345-D8B3-0DC51C0B14B4}"/>
          </ac:spMkLst>
        </pc:spChg>
        <pc:spChg chg="add mod">
          <ac:chgData name="Vijay kumar" userId="eed7538e3f41badf" providerId="LiveId" clId="{004A75B5-FC4C-465E-8E29-B8C650CA85A8}" dt="2024-11-15T14:31:22.138" v="1666" actId="14100"/>
          <ac:spMkLst>
            <pc:docMk/>
            <pc:sldMk cId="3748348926" sldId="311"/>
            <ac:spMk id="10" creationId="{33F84DB7-037A-80E7-7698-E222A9AEC5F8}"/>
          </ac:spMkLst>
        </pc:spChg>
        <pc:spChg chg="del">
          <ac:chgData name="Vijay kumar" userId="eed7538e3f41badf" providerId="LiveId" clId="{004A75B5-FC4C-465E-8E29-B8C650CA85A8}" dt="2024-11-15T14:23:30.551" v="1514" actId="21"/>
          <ac:spMkLst>
            <pc:docMk/>
            <pc:sldMk cId="3748348926" sldId="311"/>
            <ac:spMk id="11" creationId="{7A49C0DA-C8AE-5ECC-149A-D60ECFF8C1EB}"/>
          </ac:spMkLst>
        </pc:spChg>
        <pc:spChg chg="del">
          <ac:chgData name="Vijay kumar" userId="eed7538e3f41badf" providerId="LiveId" clId="{004A75B5-FC4C-465E-8E29-B8C650CA85A8}" dt="2024-11-15T14:23:22.859" v="1513" actId="21"/>
          <ac:spMkLst>
            <pc:docMk/>
            <pc:sldMk cId="3748348926" sldId="311"/>
            <ac:spMk id="12" creationId="{C6F2BA06-39BD-0413-D150-70F75EA6CC38}"/>
          </ac:spMkLst>
        </pc:spChg>
        <pc:spChg chg="del mod">
          <ac:chgData name="Vijay kumar" userId="eed7538e3f41badf" providerId="LiveId" clId="{004A75B5-FC4C-465E-8E29-B8C650CA85A8}" dt="2024-11-15T14:23:14.622" v="1512" actId="21"/>
          <ac:spMkLst>
            <pc:docMk/>
            <pc:sldMk cId="3748348926" sldId="311"/>
            <ac:spMk id="25" creationId="{7798761A-B671-4825-623F-F4726F2BDF28}"/>
          </ac:spMkLst>
        </pc:spChg>
      </pc:sldChg>
      <pc:sldChg chg="addSp delSp modSp mod ord">
        <pc:chgData name="Vijay kumar" userId="eed7538e3f41badf" providerId="LiveId" clId="{004A75B5-FC4C-465E-8E29-B8C650CA85A8}" dt="2024-11-16T05:39:55.141" v="3150"/>
        <pc:sldMkLst>
          <pc:docMk/>
          <pc:sldMk cId="859909800" sldId="312"/>
        </pc:sldMkLst>
        <pc:spChg chg="del">
          <ac:chgData name="Vijay kumar" userId="eed7538e3f41badf" providerId="LiveId" clId="{004A75B5-FC4C-465E-8E29-B8C650CA85A8}" dt="2024-11-15T14:31:53.459" v="1668" actId="21"/>
          <ac:spMkLst>
            <pc:docMk/>
            <pc:sldMk cId="859909800" sldId="312"/>
            <ac:spMk id="3" creationId="{DE597F60-88E2-C430-D52B-6604405AD55C}"/>
          </ac:spMkLst>
        </pc:spChg>
        <pc:spChg chg="add mod">
          <ac:chgData name="Vijay kumar" userId="eed7538e3f41badf" providerId="LiveId" clId="{004A75B5-FC4C-465E-8E29-B8C650CA85A8}" dt="2024-11-15T14:31:42.323" v="1667" actId="21"/>
          <ac:spMkLst>
            <pc:docMk/>
            <pc:sldMk cId="859909800" sldId="312"/>
            <ac:spMk id="4" creationId="{856BE0EF-62BA-03DD-DABA-746054E5BBFC}"/>
          </ac:spMkLst>
        </pc:spChg>
        <pc:spChg chg="del">
          <ac:chgData name="Vijay kumar" userId="eed7538e3f41badf" providerId="LiveId" clId="{004A75B5-FC4C-465E-8E29-B8C650CA85A8}" dt="2024-11-15T14:32:03.718" v="1669" actId="21"/>
          <ac:spMkLst>
            <pc:docMk/>
            <pc:sldMk cId="859909800" sldId="312"/>
            <ac:spMk id="5" creationId="{E95044F7-BD97-2FDE-4E33-A565BCF0EFEC}"/>
          </ac:spMkLst>
        </pc:spChg>
        <pc:spChg chg="add del mod">
          <ac:chgData name="Vijay kumar" userId="eed7538e3f41badf" providerId="LiveId" clId="{004A75B5-FC4C-465E-8E29-B8C650CA85A8}" dt="2024-11-15T14:32:23.816" v="1671" actId="21"/>
          <ac:spMkLst>
            <pc:docMk/>
            <pc:sldMk cId="859909800" sldId="312"/>
            <ac:spMk id="7" creationId="{22D7FA30-67EA-9A27-1957-833478735951}"/>
          </ac:spMkLst>
        </pc:spChg>
        <pc:spChg chg="add del mod">
          <ac:chgData name="Vijay kumar" userId="eed7538e3f41badf" providerId="LiveId" clId="{004A75B5-FC4C-465E-8E29-B8C650CA85A8}" dt="2024-11-15T14:32:15.849" v="1670" actId="21"/>
          <ac:spMkLst>
            <pc:docMk/>
            <pc:sldMk cId="859909800" sldId="312"/>
            <ac:spMk id="9" creationId="{E9060B95-F439-F91B-CFB6-EE30F6FEAB5A}"/>
          </ac:spMkLst>
        </pc:spChg>
        <pc:spChg chg="add mod">
          <ac:chgData name="Vijay kumar" userId="eed7538e3f41badf" providerId="LiveId" clId="{004A75B5-FC4C-465E-8E29-B8C650CA85A8}" dt="2024-11-15T14:38:56.154" v="1746" actId="20577"/>
          <ac:spMkLst>
            <pc:docMk/>
            <pc:sldMk cId="859909800" sldId="312"/>
            <ac:spMk id="11" creationId="{C14E8208-F57A-79E6-93E9-C4B0EAB84447}"/>
          </ac:spMkLst>
        </pc:spChg>
        <pc:picChg chg="del">
          <ac:chgData name="Vijay kumar" userId="eed7538e3f41badf" providerId="LiveId" clId="{004A75B5-FC4C-465E-8E29-B8C650CA85A8}" dt="2024-11-15T14:31:42.323" v="1667" actId="21"/>
          <ac:picMkLst>
            <pc:docMk/>
            <pc:sldMk cId="859909800" sldId="312"/>
            <ac:picMk id="15" creationId="{48869757-F643-C013-26AA-3DDE95080099}"/>
          </ac:picMkLst>
        </pc:picChg>
      </pc:sldChg>
      <pc:sldChg chg="addSp delSp modSp mod">
        <pc:chgData name="Vijay kumar" userId="eed7538e3f41badf" providerId="LiveId" clId="{004A75B5-FC4C-465E-8E29-B8C650CA85A8}" dt="2024-11-15T14:55:38.524" v="1952" actId="20577"/>
        <pc:sldMkLst>
          <pc:docMk/>
          <pc:sldMk cId="4132147533" sldId="314"/>
        </pc:sldMkLst>
        <pc:spChg chg="del">
          <ac:chgData name="Vijay kumar" userId="eed7538e3f41badf" providerId="LiveId" clId="{004A75B5-FC4C-465E-8E29-B8C650CA85A8}" dt="2024-11-15T14:50:49.862" v="1849" actId="21"/>
          <ac:spMkLst>
            <pc:docMk/>
            <pc:sldMk cId="4132147533" sldId="314"/>
            <ac:spMk id="3" creationId="{DA4B0F3C-5228-C9FB-1212-1D4894C80B46}"/>
          </ac:spMkLst>
        </pc:spChg>
        <pc:spChg chg="del">
          <ac:chgData name="Vijay kumar" userId="eed7538e3f41badf" providerId="LiveId" clId="{004A75B5-FC4C-465E-8E29-B8C650CA85A8}" dt="2024-11-15T14:51:04.111" v="1851" actId="21"/>
          <ac:spMkLst>
            <pc:docMk/>
            <pc:sldMk cId="4132147533" sldId="314"/>
            <ac:spMk id="5" creationId="{7DA9EE9E-3073-7E11-3AA5-F77C3B48A97F}"/>
          </ac:spMkLst>
        </pc:spChg>
        <pc:spChg chg="add del mod">
          <ac:chgData name="Vijay kumar" userId="eed7538e3f41badf" providerId="LiveId" clId="{004A75B5-FC4C-465E-8E29-B8C650CA85A8}" dt="2024-11-15T14:51:13.973" v="1853" actId="21"/>
          <ac:spMkLst>
            <pc:docMk/>
            <pc:sldMk cId="4132147533" sldId="314"/>
            <ac:spMk id="6" creationId="{FD71AB25-7653-C0DE-0F88-7F7072100EC9}"/>
          </ac:spMkLst>
        </pc:spChg>
        <pc:spChg chg="add del mod">
          <ac:chgData name="Vijay kumar" userId="eed7538e3f41badf" providerId="LiveId" clId="{004A75B5-FC4C-465E-8E29-B8C650CA85A8}" dt="2024-11-15T14:51:23.053" v="1854" actId="21"/>
          <ac:spMkLst>
            <pc:docMk/>
            <pc:sldMk cId="4132147533" sldId="314"/>
            <ac:spMk id="8" creationId="{BFD39087-E8E7-1E5F-7E82-ED02C92ED0C0}"/>
          </ac:spMkLst>
        </pc:spChg>
        <pc:spChg chg="del">
          <ac:chgData name="Vijay kumar" userId="eed7538e3f41badf" providerId="LiveId" clId="{004A75B5-FC4C-465E-8E29-B8C650CA85A8}" dt="2024-11-15T14:50:55.749" v="1850" actId="21"/>
          <ac:spMkLst>
            <pc:docMk/>
            <pc:sldMk cId="4132147533" sldId="314"/>
            <ac:spMk id="9" creationId="{EB33A77B-664F-FFD3-D61A-0D344C269A12}"/>
          </ac:spMkLst>
        </pc:spChg>
        <pc:spChg chg="add del mod">
          <ac:chgData name="Vijay kumar" userId="eed7538e3f41badf" providerId="LiveId" clId="{004A75B5-FC4C-465E-8E29-B8C650CA85A8}" dt="2024-11-15T14:51:10.354" v="1852" actId="21"/>
          <ac:spMkLst>
            <pc:docMk/>
            <pc:sldMk cId="4132147533" sldId="314"/>
            <ac:spMk id="11" creationId="{2DA473B4-199B-BB19-2B0B-283ABBE4D00E}"/>
          </ac:spMkLst>
        </pc:spChg>
        <pc:spChg chg="add del mod">
          <ac:chgData name="Vijay kumar" userId="eed7538e3f41badf" providerId="LiveId" clId="{004A75B5-FC4C-465E-8E29-B8C650CA85A8}" dt="2024-11-15T14:51:31.986" v="1856" actId="21"/>
          <ac:spMkLst>
            <pc:docMk/>
            <pc:sldMk cId="4132147533" sldId="314"/>
            <ac:spMk id="12" creationId="{BFD39087-E8E7-1E5F-7E82-ED02C92ED0C0}"/>
          </ac:spMkLst>
        </pc:spChg>
        <pc:spChg chg="add del mod">
          <ac:chgData name="Vijay kumar" userId="eed7538e3f41badf" providerId="LiveId" clId="{004A75B5-FC4C-465E-8E29-B8C650CA85A8}" dt="2024-11-15T14:51:41.197" v="1861" actId="21"/>
          <ac:spMkLst>
            <pc:docMk/>
            <pc:sldMk cId="4132147533" sldId="314"/>
            <ac:spMk id="13" creationId="{BFD39087-E8E7-1E5F-7E82-ED02C92ED0C0}"/>
          </ac:spMkLst>
        </pc:spChg>
        <pc:spChg chg="add del mod">
          <ac:chgData name="Vijay kumar" userId="eed7538e3f41badf" providerId="LiveId" clId="{004A75B5-FC4C-465E-8E29-B8C650CA85A8}" dt="2024-11-15T14:51:45.301" v="1862" actId="21"/>
          <ac:spMkLst>
            <pc:docMk/>
            <pc:sldMk cId="4132147533" sldId="314"/>
            <ac:spMk id="15" creationId="{85B8512D-84CB-7D09-AB82-6489AE32211D}"/>
          </ac:spMkLst>
        </pc:spChg>
        <pc:spChg chg="add mod">
          <ac:chgData name="Vijay kumar" userId="eed7538e3f41badf" providerId="LiveId" clId="{004A75B5-FC4C-465E-8E29-B8C650CA85A8}" dt="2024-11-15T14:55:38.524" v="1952" actId="20577"/>
          <ac:spMkLst>
            <pc:docMk/>
            <pc:sldMk cId="4132147533" sldId="314"/>
            <ac:spMk id="17" creationId="{EEF495AE-5667-43C2-1362-974D9D5AA0E3}"/>
          </ac:spMkLst>
        </pc:spChg>
      </pc:sldChg>
      <pc:sldChg chg="addSp delSp modSp mod">
        <pc:chgData name="Vijay kumar" userId="eed7538e3f41badf" providerId="LiveId" clId="{004A75B5-FC4C-465E-8E29-B8C650CA85A8}" dt="2024-11-15T15:03:54.700" v="2087" actId="1076"/>
        <pc:sldMkLst>
          <pc:docMk/>
          <pc:sldMk cId="3064996118" sldId="315"/>
        </pc:sldMkLst>
        <pc:spChg chg="add del mod">
          <ac:chgData name="Vijay kumar" userId="eed7538e3f41badf" providerId="LiveId" clId="{004A75B5-FC4C-465E-8E29-B8C650CA85A8}" dt="2024-11-15T14:56:38.413" v="1955" actId="21"/>
          <ac:spMkLst>
            <pc:docMk/>
            <pc:sldMk cId="3064996118" sldId="315"/>
            <ac:spMk id="3" creationId="{24581B1B-8CD0-3367-0F9D-F8F4AEB408C3}"/>
          </ac:spMkLst>
        </pc:spChg>
        <pc:spChg chg="add del mod">
          <ac:chgData name="Vijay kumar" userId="eed7538e3f41badf" providerId="LiveId" clId="{004A75B5-FC4C-465E-8E29-B8C650CA85A8}" dt="2024-11-15T14:56:54.370" v="1958" actId="21"/>
          <ac:spMkLst>
            <pc:docMk/>
            <pc:sldMk cId="3064996118" sldId="315"/>
            <ac:spMk id="6" creationId="{DC10415E-8CB9-1ECD-7540-897E475218EE}"/>
          </ac:spMkLst>
        </pc:spChg>
        <pc:spChg chg="add mod">
          <ac:chgData name="Vijay kumar" userId="eed7538e3f41badf" providerId="LiveId" clId="{004A75B5-FC4C-465E-8E29-B8C650CA85A8}" dt="2024-11-15T15:03:54.700" v="2087" actId="1076"/>
          <ac:spMkLst>
            <pc:docMk/>
            <pc:sldMk cId="3064996118" sldId="315"/>
            <ac:spMk id="9" creationId="{90D15C34-8410-1CDB-F6BE-D69599F1BE16}"/>
          </ac:spMkLst>
        </pc:spChg>
        <pc:spChg chg="del mod">
          <ac:chgData name="Vijay kumar" userId="eed7538e3f41badf" providerId="LiveId" clId="{004A75B5-FC4C-465E-8E29-B8C650CA85A8}" dt="2024-11-15T14:56:50.800" v="1957" actId="21"/>
          <ac:spMkLst>
            <pc:docMk/>
            <pc:sldMk cId="3064996118" sldId="315"/>
            <ac:spMk id="10" creationId="{4E4F88F8-17E5-45E3-77B1-77FACD99FF63}"/>
          </ac:spMkLst>
        </pc:spChg>
        <pc:spChg chg="add mod">
          <ac:chgData name="Vijay kumar" userId="eed7538e3f41badf" providerId="LiveId" clId="{004A75B5-FC4C-465E-8E29-B8C650CA85A8}" dt="2024-11-15T15:03:47.417" v="2086" actId="20577"/>
          <ac:spMkLst>
            <pc:docMk/>
            <pc:sldMk cId="3064996118" sldId="315"/>
            <ac:spMk id="12" creationId="{B055436D-7165-E81B-719E-61E1FA0F5797}"/>
          </ac:spMkLst>
        </pc:spChg>
        <pc:graphicFrameChg chg="del mod">
          <ac:chgData name="Vijay kumar" userId="eed7538e3f41badf" providerId="LiveId" clId="{004A75B5-FC4C-465E-8E29-B8C650CA85A8}" dt="2024-11-15T14:56:34.756" v="1954" actId="21"/>
          <ac:graphicFrameMkLst>
            <pc:docMk/>
            <pc:sldMk cId="3064996118" sldId="315"/>
            <ac:graphicFrameMk id="8" creationId="{5B6855E3-2188-20C8-4DD6-E45BC792C983}"/>
          </ac:graphicFrameMkLst>
        </pc:graphicFrameChg>
      </pc:sldChg>
      <pc:sldChg chg="addSp delSp modSp mod">
        <pc:chgData name="Vijay kumar" userId="eed7538e3f41badf" providerId="LiveId" clId="{004A75B5-FC4C-465E-8E29-B8C650CA85A8}" dt="2024-11-15T14:46:05.716" v="1848" actId="20577"/>
        <pc:sldMkLst>
          <pc:docMk/>
          <pc:sldMk cId="537809529" sldId="316"/>
        </pc:sldMkLst>
        <pc:spChg chg="del">
          <ac:chgData name="Vijay kumar" userId="eed7538e3f41badf" providerId="LiveId" clId="{004A75B5-FC4C-465E-8E29-B8C650CA85A8}" dt="2024-11-15T14:39:25.867" v="1748" actId="21"/>
          <ac:spMkLst>
            <pc:docMk/>
            <pc:sldMk cId="537809529" sldId="316"/>
            <ac:spMk id="3" creationId="{CF3ADB94-FC21-07C5-1FC9-E729C5DEDFC6}"/>
          </ac:spMkLst>
        </pc:spChg>
        <pc:spChg chg="add del mod">
          <ac:chgData name="Vijay kumar" userId="eed7538e3f41badf" providerId="LiveId" clId="{004A75B5-FC4C-465E-8E29-B8C650CA85A8}" dt="2024-11-15T14:39:50.577" v="1752" actId="21"/>
          <ac:spMkLst>
            <pc:docMk/>
            <pc:sldMk cId="537809529" sldId="316"/>
            <ac:spMk id="4" creationId="{63C38A3F-D86B-93EA-C752-11C584A210AF}"/>
          </ac:spMkLst>
        </pc:spChg>
        <pc:spChg chg="add del mod">
          <ac:chgData name="Vijay kumar" userId="eed7538e3f41badf" providerId="LiveId" clId="{004A75B5-FC4C-465E-8E29-B8C650CA85A8}" dt="2024-11-15T14:39:46.714" v="1751" actId="21"/>
          <ac:spMkLst>
            <pc:docMk/>
            <pc:sldMk cId="537809529" sldId="316"/>
            <ac:spMk id="8" creationId="{63D5E00F-846A-2E58-CFA1-6BB8B8709857}"/>
          </ac:spMkLst>
        </pc:spChg>
        <pc:spChg chg="add del mod">
          <ac:chgData name="Vijay kumar" userId="eed7538e3f41badf" providerId="LiveId" clId="{004A75B5-FC4C-465E-8E29-B8C650CA85A8}" dt="2024-11-15T14:39:37.691" v="1750" actId="21"/>
          <ac:spMkLst>
            <pc:docMk/>
            <pc:sldMk cId="537809529" sldId="316"/>
            <ac:spMk id="10" creationId="{FC4C4CE0-B7F8-1D91-3877-C5BF7F2CC455}"/>
          </ac:spMkLst>
        </pc:spChg>
        <pc:spChg chg="add mod">
          <ac:chgData name="Vijay kumar" userId="eed7538e3f41badf" providerId="LiveId" clId="{004A75B5-FC4C-465E-8E29-B8C650CA85A8}" dt="2024-11-15T14:46:05.716" v="1848" actId="20577"/>
          <ac:spMkLst>
            <pc:docMk/>
            <pc:sldMk cId="537809529" sldId="316"/>
            <ac:spMk id="12" creationId="{09334602-7310-755D-6CDB-20A270C95193}"/>
          </ac:spMkLst>
        </pc:spChg>
        <pc:spChg chg="del">
          <ac:chgData name="Vijay kumar" userId="eed7538e3f41badf" providerId="LiveId" clId="{004A75B5-FC4C-465E-8E29-B8C650CA85A8}" dt="2024-11-15T14:39:19.591" v="1747" actId="21"/>
          <ac:spMkLst>
            <pc:docMk/>
            <pc:sldMk cId="537809529" sldId="316"/>
            <ac:spMk id="17" creationId="{96E3FD31-D19A-BFEB-821F-C00103830DC9}"/>
          </ac:spMkLst>
        </pc:spChg>
        <pc:graphicFrameChg chg="del">
          <ac:chgData name="Vijay kumar" userId="eed7538e3f41badf" providerId="LiveId" clId="{004A75B5-FC4C-465E-8E29-B8C650CA85A8}" dt="2024-11-15T14:39:31.981" v="1749" actId="21"/>
          <ac:graphicFrameMkLst>
            <pc:docMk/>
            <pc:sldMk cId="537809529" sldId="316"/>
            <ac:graphicFrameMk id="6" creationId="{D3F53A55-1F2B-EB7F-3E43-C43170D77989}"/>
          </ac:graphicFrameMkLst>
        </pc:graphicFrameChg>
      </pc:sldChg>
      <pc:sldChg chg="addSp modSp new mod">
        <pc:chgData name="Vijay kumar" userId="eed7538e3f41badf" providerId="LiveId" clId="{004A75B5-FC4C-465E-8E29-B8C650CA85A8}" dt="2024-11-15T15:17:56.535" v="2308" actId="255"/>
        <pc:sldMkLst>
          <pc:docMk/>
          <pc:sldMk cId="2946644288" sldId="318"/>
        </pc:sldMkLst>
        <pc:spChg chg="add mod">
          <ac:chgData name="Vijay kumar" userId="eed7538e3f41badf" providerId="LiveId" clId="{004A75B5-FC4C-465E-8E29-B8C650CA85A8}" dt="2024-11-15T15:17:56.535" v="2308" actId="255"/>
          <ac:spMkLst>
            <pc:docMk/>
            <pc:sldMk cId="2946644288" sldId="318"/>
            <ac:spMk id="4" creationId="{6CFC7549-D10F-7A63-F724-3D8879F73A57}"/>
          </ac:spMkLst>
        </pc:spChg>
      </pc:sldChg>
      <pc:sldChg chg="addSp modSp new mod">
        <pc:chgData name="Vijay kumar" userId="eed7538e3f41badf" providerId="LiveId" clId="{004A75B5-FC4C-465E-8E29-B8C650CA85A8}" dt="2024-11-15T15:20:49.376" v="2343" actId="1076"/>
        <pc:sldMkLst>
          <pc:docMk/>
          <pc:sldMk cId="920260726" sldId="319"/>
        </pc:sldMkLst>
        <pc:spChg chg="add mod">
          <ac:chgData name="Vijay kumar" userId="eed7538e3f41badf" providerId="LiveId" clId="{004A75B5-FC4C-465E-8E29-B8C650CA85A8}" dt="2024-11-15T15:20:49.376" v="2343" actId="1076"/>
          <ac:spMkLst>
            <pc:docMk/>
            <pc:sldMk cId="920260726" sldId="319"/>
            <ac:spMk id="4" creationId="{73601177-828F-6621-202A-FFDF489E0E30}"/>
          </ac:spMkLst>
        </pc:spChg>
      </pc:sldChg>
      <pc:sldChg chg="addSp modSp new mod">
        <pc:chgData name="Vijay kumar" userId="eed7538e3f41badf" providerId="LiveId" clId="{004A75B5-FC4C-465E-8E29-B8C650CA85A8}" dt="2024-11-16T05:50:01.334" v="3154" actId="1076"/>
        <pc:sldMkLst>
          <pc:docMk/>
          <pc:sldMk cId="982572444" sldId="320"/>
        </pc:sldMkLst>
        <pc:spChg chg="add mod">
          <ac:chgData name="Vijay kumar" userId="eed7538e3f41badf" providerId="LiveId" clId="{004A75B5-FC4C-465E-8E29-B8C650CA85A8}" dt="2024-11-15T15:24:21.877" v="2424" actId="20577"/>
          <ac:spMkLst>
            <pc:docMk/>
            <pc:sldMk cId="982572444" sldId="320"/>
            <ac:spMk id="4" creationId="{23958059-9477-34C2-7C92-433F2A16C6D0}"/>
          </ac:spMkLst>
        </pc:spChg>
        <pc:spChg chg="add mod">
          <ac:chgData name="Vijay kumar" userId="eed7538e3f41badf" providerId="LiveId" clId="{004A75B5-FC4C-465E-8E29-B8C650CA85A8}" dt="2024-11-16T05:50:01.334" v="3154" actId="1076"/>
          <ac:spMkLst>
            <pc:docMk/>
            <pc:sldMk cId="982572444" sldId="320"/>
            <ac:spMk id="6" creationId="{770EEB4C-5050-D6FD-1026-242990A16A95}"/>
          </ac:spMkLst>
        </pc:spChg>
      </pc:sldChg>
      <pc:sldChg chg="addSp modSp new mod">
        <pc:chgData name="Vijay kumar" userId="eed7538e3f41badf" providerId="LiveId" clId="{004A75B5-FC4C-465E-8E29-B8C650CA85A8}" dt="2024-11-15T15:29:49.490" v="2563" actId="255"/>
        <pc:sldMkLst>
          <pc:docMk/>
          <pc:sldMk cId="687963719" sldId="321"/>
        </pc:sldMkLst>
        <pc:spChg chg="add mod">
          <ac:chgData name="Vijay kumar" userId="eed7538e3f41badf" providerId="LiveId" clId="{004A75B5-FC4C-465E-8E29-B8C650CA85A8}" dt="2024-11-15T15:29:49.490" v="2563" actId="255"/>
          <ac:spMkLst>
            <pc:docMk/>
            <pc:sldMk cId="687963719" sldId="321"/>
            <ac:spMk id="4" creationId="{9D53CC53-A7DE-F832-3CD3-C663EEA55FC5}"/>
          </ac:spMkLst>
        </pc:spChg>
      </pc:sldChg>
      <pc:sldChg chg="addSp modSp new mod">
        <pc:chgData name="Vijay kumar" userId="eed7538e3f41badf" providerId="LiveId" clId="{004A75B5-FC4C-465E-8E29-B8C650CA85A8}" dt="2024-11-15T15:36:37.436" v="2605" actId="1076"/>
        <pc:sldMkLst>
          <pc:docMk/>
          <pc:sldMk cId="2714929829" sldId="322"/>
        </pc:sldMkLst>
        <pc:spChg chg="add mod">
          <ac:chgData name="Vijay kumar" userId="eed7538e3f41badf" providerId="LiveId" clId="{004A75B5-FC4C-465E-8E29-B8C650CA85A8}" dt="2024-11-15T15:36:11.906" v="2604" actId="255"/>
          <ac:spMkLst>
            <pc:docMk/>
            <pc:sldMk cId="2714929829" sldId="322"/>
            <ac:spMk id="4" creationId="{D9A35760-5D99-B5C7-7298-7E6F5664EBB6}"/>
          </ac:spMkLst>
        </pc:spChg>
        <pc:spChg chg="add mod">
          <ac:chgData name="Vijay kumar" userId="eed7538e3f41badf" providerId="LiveId" clId="{004A75B5-FC4C-465E-8E29-B8C650CA85A8}" dt="2024-11-15T15:36:37.436" v="2605" actId="1076"/>
          <ac:spMkLst>
            <pc:docMk/>
            <pc:sldMk cId="2714929829" sldId="322"/>
            <ac:spMk id="5" creationId="{FB80B2C8-7D6F-27BA-83A4-6A1BC94DE3B3}"/>
          </ac:spMkLst>
        </pc:spChg>
      </pc:sldChg>
      <pc:sldChg chg="addSp modSp new mod">
        <pc:chgData name="Vijay kumar" userId="eed7538e3f41badf" providerId="LiveId" clId="{004A75B5-FC4C-465E-8E29-B8C650CA85A8}" dt="2024-11-15T15:44:34.752" v="2684" actId="1076"/>
        <pc:sldMkLst>
          <pc:docMk/>
          <pc:sldMk cId="4082113763" sldId="323"/>
        </pc:sldMkLst>
        <pc:spChg chg="add mod">
          <ac:chgData name="Vijay kumar" userId="eed7538e3f41badf" providerId="LiveId" clId="{004A75B5-FC4C-465E-8E29-B8C650CA85A8}" dt="2024-11-15T15:44:34.752" v="2684" actId="1076"/>
          <ac:spMkLst>
            <pc:docMk/>
            <pc:sldMk cId="4082113763" sldId="323"/>
            <ac:spMk id="4" creationId="{B37ACB04-9E71-BF0A-9B68-13268735F00A}"/>
          </ac:spMkLst>
        </pc:spChg>
      </pc:sldChg>
      <pc:sldChg chg="addSp modSp new mod">
        <pc:chgData name="Vijay kumar" userId="eed7538e3f41badf" providerId="LiveId" clId="{004A75B5-FC4C-465E-8E29-B8C650CA85A8}" dt="2024-11-15T16:46:04.040" v="2791" actId="1076"/>
        <pc:sldMkLst>
          <pc:docMk/>
          <pc:sldMk cId="795445724" sldId="324"/>
        </pc:sldMkLst>
        <pc:spChg chg="add mod">
          <ac:chgData name="Vijay kumar" userId="eed7538e3f41badf" providerId="LiveId" clId="{004A75B5-FC4C-465E-8E29-B8C650CA85A8}" dt="2024-11-15T16:46:04.040" v="2791" actId="1076"/>
          <ac:spMkLst>
            <pc:docMk/>
            <pc:sldMk cId="795445724" sldId="324"/>
            <ac:spMk id="4" creationId="{B965780A-63F6-5792-848E-85608926EA5F}"/>
          </ac:spMkLst>
        </pc:spChg>
      </pc:sldChg>
      <pc:sldChg chg="addSp delSp modSp new mod ord">
        <pc:chgData name="Vijay kumar" userId="eed7538e3f41badf" providerId="LiveId" clId="{004A75B5-FC4C-465E-8E29-B8C650CA85A8}" dt="2024-11-17T04:44:19.457" v="3385" actId="2711"/>
        <pc:sldMkLst>
          <pc:docMk/>
          <pc:sldMk cId="1042911701" sldId="325"/>
        </pc:sldMkLst>
        <pc:spChg chg="del">
          <ac:chgData name="Vijay kumar" userId="eed7538e3f41badf" providerId="LiveId" clId="{004A75B5-FC4C-465E-8E29-B8C650CA85A8}" dt="2024-11-16T04:32:04.783" v="2799" actId="21"/>
          <ac:spMkLst>
            <pc:docMk/>
            <pc:sldMk cId="1042911701" sldId="325"/>
            <ac:spMk id="2" creationId="{C5DC4210-C740-310A-B0A4-15BE15007571}"/>
          </ac:spMkLst>
        </pc:spChg>
        <pc:spChg chg="add mod">
          <ac:chgData name="Vijay kumar" userId="eed7538e3f41badf" providerId="LiveId" clId="{004A75B5-FC4C-465E-8E29-B8C650CA85A8}" dt="2024-11-17T04:27:32.467" v="3156" actId="1076"/>
          <ac:spMkLst>
            <pc:docMk/>
            <pc:sldMk cId="1042911701" sldId="325"/>
            <ac:spMk id="3" creationId="{839E319A-A69E-6162-5EC1-E14DE335F650}"/>
          </ac:spMkLst>
        </pc:spChg>
        <pc:spChg chg="add del mod">
          <ac:chgData name="Vijay kumar" userId="eed7538e3f41badf" providerId="LiveId" clId="{004A75B5-FC4C-465E-8E29-B8C650CA85A8}" dt="2024-11-16T04:58:57.768" v="3136" actId="21"/>
          <ac:spMkLst>
            <pc:docMk/>
            <pc:sldMk cId="1042911701" sldId="325"/>
            <ac:spMk id="4" creationId="{92618622-4814-C7B2-8E67-2E62BE5A6805}"/>
          </ac:spMkLst>
        </pc:spChg>
        <pc:spChg chg="add mod">
          <ac:chgData name="Vijay kumar" userId="eed7538e3f41badf" providerId="LiveId" clId="{004A75B5-FC4C-465E-8E29-B8C650CA85A8}" dt="2024-11-17T04:44:19.457" v="3385" actId="2711"/>
          <ac:spMkLst>
            <pc:docMk/>
            <pc:sldMk cId="1042911701" sldId="325"/>
            <ac:spMk id="5" creationId="{ABCCE489-8460-D7A3-0E4B-09F8D53DAB80}"/>
          </ac:spMkLst>
        </pc:spChg>
        <pc:spChg chg="add mod">
          <ac:chgData name="Vijay kumar" userId="eed7538e3f41badf" providerId="LiveId" clId="{004A75B5-FC4C-465E-8E29-B8C650CA85A8}" dt="2024-11-16T04:45:40.435" v="3128" actId="1076"/>
          <ac:spMkLst>
            <pc:docMk/>
            <pc:sldMk cId="1042911701" sldId="325"/>
            <ac:spMk id="6" creationId="{9E4267B1-A6C7-B3CA-2322-D7C35A543799}"/>
          </ac:spMkLst>
        </pc:spChg>
        <pc:spChg chg="add del mod">
          <ac:chgData name="Vijay kumar" userId="eed7538e3f41badf" providerId="LiveId" clId="{004A75B5-FC4C-465E-8E29-B8C650CA85A8}" dt="2024-11-16T04:59:02.575" v="3137" actId="21"/>
          <ac:spMkLst>
            <pc:docMk/>
            <pc:sldMk cId="1042911701" sldId="325"/>
            <ac:spMk id="8" creationId="{8E0DC7E3-9341-3B05-7E42-FD1347406D71}"/>
          </ac:spMkLst>
        </pc:spChg>
        <pc:spChg chg="add del mod">
          <ac:chgData name="Vijay kumar" userId="eed7538e3f41badf" providerId="LiveId" clId="{004A75B5-FC4C-465E-8E29-B8C650CA85A8}" dt="2024-11-16T04:58:46.593" v="3135" actId="21"/>
          <ac:spMkLst>
            <pc:docMk/>
            <pc:sldMk cId="1042911701" sldId="325"/>
            <ac:spMk id="10" creationId="{40E6C437-7ECF-8380-7968-458F5D3959CE}"/>
          </ac:spMkLst>
        </pc:spChg>
        <pc:spChg chg="add del mod">
          <ac:chgData name="Vijay kumar" userId="eed7538e3f41badf" providerId="LiveId" clId="{004A75B5-FC4C-465E-8E29-B8C650CA85A8}" dt="2024-11-16T05:07:40.165" v="3140" actId="21"/>
          <ac:spMkLst>
            <pc:docMk/>
            <pc:sldMk cId="1042911701" sldId="325"/>
            <ac:spMk id="12" creationId="{E183585B-9427-E37C-EB8F-683E51639E21}"/>
          </ac:spMkLst>
        </pc:spChg>
        <pc:spChg chg="add del mod">
          <ac:chgData name="Vijay kumar" userId="eed7538e3f41badf" providerId="LiveId" clId="{004A75B5-FC4C-465E-8E29-B8C650CA85A8}" dt="2024-11-16T05:08:12.007" v="3143" actId="21"/>
          <ac:spMkLst>
            <pc:docMk/>
            <pc:sldMk cId="1042911701" sldId="325"/>
            <ac:spMk id="13" creationId="{E183585B-9427-E37C-EB8F-683E51639E21}"/>
          </ac:spMkLst>
        </pc:spChg>
        <pc:spChg chg="add mod">
          <ac:chgData name="Vijay kumar" userId="eed7538e3f41badf" providerId="LiveId" clId="{004A75B5-FC4C-465E-8E29-B8C650CA85A8}" dt="2024-11-16T05:08:53.321" v="3145" actId="1076"/>
          <ac:spMkLst>
            <pc:docMk/>
            <pc:sldMk cId="1042911701" sldId="325"/>
            <ac:spMk id="15" creationId="{A86BADEA-D926-8CA0-2100-FF96AA44D368}"/>
          </ac:spMkLst>
        </pc:spChg>
      </pc:sldChg>
      <pc:sldChg chg="new del">
        <pc:chgData name="Vijay kumar" userId="eed7538e3f41badf" providerId="LiveId" clId="{004A75B5-FC4C-465E-8E29-B8C650CA85A8}" dt="2024-11-17T04:39:54.513" v="3309" actId="2696"/>
        <pc:sldMkLst>
          <pc:docMk/>
          <pc:sldMk cId="2833685684" sldId="32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11/17/2024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latin typeface="Algerian" panose="04020705040A02060702" pitchFamily="82" charset="0"/>
              </a:rPr>
              <a:t>MONEY MATTERS:</a:t>
            </a:r>
            <a:br>
              <a:rPr lang="en-US" dirty="0">
                <a:latin typeface="Algerian" panose="04020705040A02060702" pitchFamily="82" charset="0"/>
              </a:rPr>
            </a:br>
            <a:r>
              <a:rPr lang="en-US" dirty="0">
                <a:latin typeface="Algerian" panose="04020705040A02060702" pitchFamily="82" charset="0"/>
              </a:rPr>
              <a:t>A PERSONAL FINANCE</a:t>
            </a:r>
            <a:br>
              <a:rPr lang="en-US" dirty="0">
                <a:latin typeface="Algerian" panose="04020705040A02060702" pitchFamily="82" charset="0"/>
              </a:rPr>
            </a:br>
            <a:r>
              <a:rPr lang="en-US" dirty="0">
                <a:latin typeface="Algerian" panose="04020705040A02060702" pitchFamily="82" charset="0"/>
              </a:rPr>
              <a:t>MANAGEMENT APP</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56BE0EF-62BA-03DD-DABA-746054E5BBFC}"/>
              </a:ext>
            </a:extLst>
          </p:cNvPr>
          <p:cNvSpPr>
            <a:spLocks noGrp="1"/>
          </p:cNvSpPr>
          <p:nvPr>
            <p:ph type="pic" sz="quarter" idx="10"/>
          </p:nvPr>
        </p:nvSpPr>
        <p:spPr/>
      </p:sp>
      <p:sp>
        <p:nvSpPr>
          <p:cNvPr id="11" name="TextBox 10">
            <a:extLst>
              <a:ext uri="{FF2B5EF4-FFF2-40B4-BE49-F238E27FC236}">
                <a16:creationId xmlns:a16="http://schemas.microsoft.com/office/drawing/2014/main" id="{C14E8208-F57A-79E6-93E9-C4B0EAB84447}"/>
              </a:ext>
            </a:extLst>
          </p:cNvPr>
          <p:cNvSpPr txBox="1"/>
          <p:nvPr/>
        </p:nvSpPr>
        <p:spPr>
          <a:xfrm>
            <a:off x="114300" y="0"/>
            <a:ext cx="6121400" cy="7017306"/>
          </a:xfrm>
          <a:prstGeom prst="rect">
            <a:avLst/>
          </a:prstGeom>
          <a:noFill/>
        </p:spPr>
        <p:txBody>
          <a:bodyPr wrap="square">
            <a:spAutoFit/>
          </a:bodyPr>
          <a:lstStyle/>
          <a:p>
            <a:r>
              <a:rPr lang="en-IN" dirty="0"/>
              <a:t>      </a:t>
            </a:r>
            <a:r>
              <a:rPr lang="en-IN" dirty="0" err="1"/>
              <a:t>db</a:t>
            </a:r>
            <a:r>
              <a:rPr lang="en-IN" dirty="0"/>
              <a:t>?.</a:t>
            </a:r>
            <a:r>
              <a:rPr lang="en-IN" dirty="0" err="1"/>
              <a:t>execSQL</a:t>
            </a:r>
            <a:r>
              <a:rPr lang="en-IN" dirty="0"/>
              <a:t>(</a:t>
            </a:r>
            <a:r>
              <a:rPr lang="en-IN" dirty="0" err="1"/>
              <a:t>createTable</a:t>
            </a:r>
            <a:r>
              <a:rPr lang="en-IN" dirty="0"/>
              <a:t>)</a:t>
            </a:r>
          </a:p>
          <a:p>
            <a:r>
              <a:rPr lang="en-IN" dirty="0"/>
              <a:t>  }   </a:t>
            </a:r>
          </a:p>
          <a:p>
            <a:r>
              <a:rPr lang="en-IN" dirty="0"/>
              <a:t>  </a:t>
            </a:r>
          </a:p>
          <a:p>
            <a:r>
              <a:rPr lang="en-IN" dirty="0"/>
              <a:t>    override fun </a:t>
            </a:r>
            <a:r>
              <a:rPr lang="en-IN" dirty="0" err="1"/>
              <a:t>onUpgrade</a:t>
            </a:r>
            <a:r>
              <a:rPr lang="en-IN" dirty="0"/>
              <a:t>(</a:t>
            </a:r>
            <a:r>
              <a:rPr lang="en-IN" dirty="0" err="1"/>
              <a:t>db</a:t>
            </a:r>
            <a:r>
              <a:rPr lang="en-IN" dirty="0"/>
              <a:t>:</a:t>
            </a:r>
          </a:p>
          <a:p>
            <a:r>
              <a:rPr lang="en-IN" dirty="0"/>
              <a:t> </a:t>
            </a:r>
            <a:r>
              <a:rPr lang="en-IN" dirty="0" err="1"/>
              <a:t>SQLiteDatabase</a:t>
            </a:r>
            <a:r>
              <a:rPr lang="en-IN" dirty="0"/>
              <a:t>?, </a:t>
            </a:r>
            <a:r>
              <a:rPr lang="en-IN" dirty="0" err="1"/>
              <a:t>oldVersion</a:t>
            </a:r>
            <a:r>
              <a:rPr lang="en-IN" dirty="0"/>
              <a:t>: Int,</a:t>
            </a:r>
          </a:p>
          <a:p>
            <a:r>
              <a:rPr lang="en-IN" dirty="0"/>
              <a:t> </a:t>
            </a:r>
            <a:r>
              <a:rPr lang="en-IN" dirty="0" err="1"/>
              <a:t>newVersion</a:t>
            </a:r>
            <a:r>
              <a:rPr lang="en-IN" dirty="0"/>
              <a:t>: Int) {       </a:t>
            </a:r>
          </a:p>
          <a:p>
            <a:r>
              <a:rPr lang="en-IN" dirty="0"/>
              <a:t>      </a:t>
            </a:r>
            <a:r>
              <a:rPr lang="en-IN" dirty="0" err="1"/>
              <a:t>db</a:t>
            </a:r>
            <a:r>
              <a:rPr lang="en-IN" dirty="0"/>
              <a:t>?.</a:t>
            </a:r>
            <a:r>
              <a:rPr lang="en-IN" dirty="0" err="1"/>
              <a:t>execSQL</a:t>
            </a:r>
            <a:r>
              <a:rPr lang="en-IN" dirty="0"/>
              <a:t>("DROP TABLE IF EXISTS </a:t>
            </a:r>
          </a:p>
          <a:p>
            <a:r>
              <a:rPr lang="en-IN" dirty="0"/>
              <a:t>$TABLE_NAME")     </a:t>
            </a:r>
          </a:p>
          <a:p>
            <a:r>
              <a:rPr lang="en-IN" dirty="0"/>
              <a:t>   </a:t>
            </a:r>
            <a:r>
              <a:rPr lang="en-IN" dirty="0" err="1"/>
              <a:t>onCreate</a:t>
            </a:r>
            <a:r>
              <a:rPr lang="en-IN" dirty="0"/>
              <a:t>(</a:t>
            </a:r>
            <a:r>
              <a:rPr lang="en-IN" dirty="0" err="1"/>
              <a:t>db</a:t>
            </a:r>
            <a:r>
              <a:rPr lang="en-IN" dirty="0"/>
              <a:t>)   </a:t>
            </a:r>
          </a:p>
          <a:p>
            <a:r>
              <a:rPr lang="en-IN" dirty="0"/>
              <a:t> }    </a:t>
            </a:r>
          </a:p>
          <a:p>
            <a:endParaRPr lang="en-IN" dirty="0"/>
          </a:p>
          <a:p>
            <a:r>
              <a:rPr lang="en-IN" dirty="0"/>
              <a:t>  fun </a:t>
            </a:r>
            <a:r>
              <a:rPr lang="en-IN" dirty="0" err="1"/>
              <a:t>insertUser</a:t>
            </a:r>
            <a:r>
              <a:rPr lang="en-IN" dirty="0"/>
              <a:t>(user: User) {      </a:t>
            </a:r>
          </a:p>
          <a:p>
            <a:r>
              <a:rPr lang="en-IN" dirty="0"/>
              <a:t>      </a:t>
            </a:r>
            <a:r>
              <a:rPr lang="en-IN" dirty="0" err="1"/>
              <a:t>val</a:t>
            </a:r>
            <a:r>
              <a:rPr lang="en-IN" dirty="0"/>
              <a:t> </a:t>
            </a:r>
            <a:r>
              <a:rPr lang="en-IN" dirty="0" err="1"/>
              <a:t>db</a:t>
            </a:r>
            <a:r>
              <a:rPr lang="en-IN" dirty="0"/>
              <a:t> = </a:t>
            </a:r>
            <a:r>
              <a:rPr lang="en-IN" dirty="0" err="1"/>
              <a:t>writableDatabase</a:t>
            </a:r>
            <a:r>
              <a:rPr lang="en-IN" dirty="0"/>
              <a:t>      </a:t>
            </a:r>
          </a:p>
          <a:p>
            <a:r>
              <a:rPr lang="en-IN" dirty="0"/>
              <a:t>       </a:t>
            </a:r>
            <a:r>
              <a:rPr lang="en-IN" dirty="0" err="1"/>
              <a:t>val</a:t>
            </a:r>
            <a:r>
              <a:rPr lang="en-IN" dirty="0"/>
              <a:t> values = </a:t>
            </a:r>
            <a:r>
              <a:rPr lang="en-IN" dirty="0" err="1"/>
              <a:t>ContentValues</a:t>
            </a:r>
            <a:r>
              <a:rPr lang="en-IN" dirty="0"/>
              <a:t>()                </a:t>
            </a:r>
            <a:r>
              <a:rPr lang="en-IN" dirty="0" err="1"/>
              <a:t>values.put</a:t>
            </a:r>
            <a:r>
              <a:rPr lang="en-IN" dirty="0"/>
              <a:t>(COLUMN_FIRST_NAME,</a:t>
            </a:r>
          </a:p>
          <a:p>
            <a:r>
              <a:rPr lang="en-IN" dirty="0"/>
              <a:t> </a:t>
            </a:r>
            <a:r>
              <a:rPr lang="en-IN" dirty="0" err="1"/>
              <a:t>user.firstName</a:t>
            </a:r>
            <a:r>
              <a:rPr lang="en-IN" dirty="0"/>
              <a:t>)       </a:t>
            </a:r>
          </a:p>
          <a:p>
            <a:r>
              <a:rPr lang="en-IN" dirty="0"/>
              <a:t> </a:t>
            </a:r>
            <a:r>
              <a:rPr lang="en-IN" dirty="0" err="1"/>
              <a:t>values.put</a:t>
            </a:r>
            <a:r>
              <a:rPr lang="en-IN" dirty="0"/>
              <a:t>(COLUMN_LAST_NAME, </a:t>
            </a:r>
          </a:p>
          <a:p>
            <a:r>
              <a:rPr lang="en-IN" dirty="0" err="1"/>
              <a:t>user.lastName</a:t>
            </a:r>
            <a:r>
              <a:rPr lang="en-IN" dirty="0"/>
              <a:t>)       </a:t>
            </a:r>
          </a:p>
          <a:p>
            <a:r>
              <a:rPr lang="en-IN" dirty="0"/>
              <a:t> </a:t>
            </a:r>
            <a:r>
              <a:rPr lang="en-IN" dirty="0" err="1"/>
              <a:t>values.put</a:t>
            </a:r>
            <a:r>
              <a:rPr lang="en-IN" dirty="0"/>
              <a:t>(COLUMN_EMAIL,</a:t>
            </a:r>
          </a:p>
          <a:p>
            <a:r>
              <a:rPr lang="en-IN" dirty="0"/>
              <a:t> </a:t>
            </a:r>
            <a:r>
              <a:rPr lang="en-IN" dirty="0" err="1"/>
              <a:t>user.email</a:t>
            </a:r>
            <a:r>
              <a:rPr lang="en-IN" dirty="0"/>
              <a:t>)       </a:t>
            </a:r>
          </a:p>
          <a:p>
            <a:r>
              <a:rPr lang="en-IN" dirty="0"/>
              <a:t> </a:t>
            </a:r>
            <a:r>
              <a:rPr lang="en-IN" dirty="0" err="1"/>
              <a:t>values.put</a:t>
            </a:r>
            <a:r>
              <a:rPr lang="en-IN" dirty="0"/>
              <a:t>(COLUMN_PASSWORD, </a:t>
            </a:r>
          </a:p>
          <a:p>
            <a:r>
              <a:rPr lang="en-IN" dirty="0" err="1"/>
              <a:t>user.password</a:t>
            </a:r>
            <a:r>
              <a:rPr lang="en-IN" dirty="0"/>
              <a:t>)       </a:t>
            </a:r>
          </a:p>
          <a:p>
            <a:r>
              <a:rPr lang="en-IN" dirty="0"/>
              <a:t> </a:t>
            </a:r>
            <a:r>
              <a:rPr lang="en-IN" dirty="0" err="1"/>
              <a:t>db.insert</a:t>
            </a:r>
            <a:r>
              <a:rPr lang="en-IN" dirty="0"/>
              <a:t>(TABLE_NAME, null, values)       </a:t>
            </a:r>
          </a:p>
          <a:p>
            <a:r>
              <a:rPr lang="en-IN" dirty="0"/>
              <a:t> </a:t>
            </a:r>
            <a:r>
              <a:rPr lang="en-IN" dirty="0" err="1"/>
              <a:t>db.close</a:t>
            </a:r>
            <a:r>
              <a:rPr lang="en-IN" dirty="0"/>
              <a:t>()  </a:t>
            </a:r>
          </a:p>
          <a:p>
            <a:r>
              <a:rPr lang="en-IN" dirty="0"/>
              <a:t>  }</a:t>
            </a:r>
          </a:p>
        </p:txBody>
      </p:sp>
    </p:spTree>
    <p:extLst>
      <p:ext uri="{BB962C8B-B14F-4D97-AF65-F5344CB8AC3E}">
        <p14:creationId xmlns:p14="http://schemas.microsoft.com/office/powerpoint/2010/main" val="85990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
        <p:nvSpPr>
          <p:cNvPr id="12" name="TextBox 11">
            <a:extLst>
              <a:ext uri="{FF2B5EF4-FFF2-40B4-BE49-F238E27FC236}">
                <a16:creationId xmlns:a16="http://schemas.microsoft.com/office/drawing/2014/main" id="{09334602-7310-755D-6CDB-20A270C95193}"/>
              </a:ext>
            </a:extLst>
          </p:cNvPr>
          <p:cNvSpPr txBox="1"/>
          <p:nvPr/>
        </p:nvSpPr>
        <p:spPr>
          <a:xfrm>
            <a:off x="0" y="1"/>
            <a:ext cx="9144000" cy="6740307"/>
          </a:xfrm>
          <a:prstGeom prst="rect">
            <a:avLst/>
          </a:prstGeom>
          <a:noFill/>
        </p:spPr>
        <p:txBody>
          <a:bodyPr wrap="square">
            <a:spAutoFit/>
          </a:bodyPr>
          <a:lstStyle/>
          <a:p>
            <a:r>
              <a:rPr lang="en-IN" dirty="0"/>
              <a:t>    @SuppressLint("Range")   </a:t>
            </a:r>
          </a:p>
          <a:p>
            <a:r>
              <a:rPr lang="en-IN" dirty="0"/>
              <a:t>    fun </a:t>
            </a:r>
            <a:r>
              <a:rPr lang="en-IN" dirty="0" err="1"/>
              <a:t>getUserByUsername</a:t>
            </a:r>
            <a:r>
              <a:rPr lang="en-IN" dirty="0"/>
              <a:t>(username: </a:t>
            </a:r>
          </a:p>
          <a:p>
            <a:r>
              <a:rPr lang="en-IN" dirty="0"/>
              <a:t>String): User? {     </a:t>
            </a:r>
          </a:p>
          <a:p>
            <a:r>
              <a:rPr lang="en-IN" dirty="0"/>
              <a:t>     </a:t>
            </a:r>
            <a:r>
              <a:rPr lang="en-IN" dirty="0" err="1"/>
              <a:t>val</a:t>
            </a:r>
            <a:r>
              <a:rPr lang="en-IN" dirty="0"/>
              <a:t> </a:t>
            </a:r>
            <a:r>
              <a:rPr lang="en-IN" dirty="0" err="1"/>
              <a:t>db</a:t>
            </a:r>
            <a:r>
              <a:rPr lang="en-IN" dirty="0"/>
              <a:t> = </a:t>
            </a:r>
            <a:r>
              <a:rPr lang="en-IN" dirty="0" err="1"/>
              <a:t>readableDatabase</a:t>
            </a:r>
            <a:r>
              <a:rPr lang="en-IN" dirty="0"/>
              <a:t>      </a:t>
            </a:r>
          </a:p>
          <a:p>
            <a:r>
              <a:rPr lang="en-IN" dirty="0"/>
              <a:t>     </a:t>
            </a:r>
            <a:r>
              <a:rPr lang="en-IN" dirty="0" err="1"/>
              <a:t>val</a:t>
            </a:r>
            <a:r>
              <a:rPr lang="en-IN" dirty="0"/>
              <a:t> cursor: Cursor = </a:t>
            </a:r>
          </a:p>
          <a:p>
            <a:r>
              <a:rPr lang="en-IN" dirty="0" err="1"/>
              <a:t>db.rawQuery</a:t>
            </a:r>
            <a:r>
              <a:rPr lang="en-IN" dirty="0"/>
              <a:t>("SELECT * FROM</a:t>
            </a:r>
          </a:p>
          <a:p>
            <a:r>
              <a:rPr lang="en-IN" dirty="0"/>
              <a:t> $TABLE_NAME WHERE</a:t>
            </a:r>
          </a:p>
          <a:p>
            <a:r>
              <a:rPr lang="en-IN" dirty="0"/>
              <a:t> $COLUMN_FIRST_NAME = ?", </a:t>
            </a:r>
          </a:p>
          <a:p>
            <a:r>
              <a:rPr lang="en-IN" dirty="0" err="1"/>
              <a:t>arrayOf</a:t>
            </a:r>
            <a:r>
              <a:rPr lang="en-IN" dirty="0"/>
              <a:t>(username))       </a:t>
            </a:r>
          </a:p>
          <a:p>
            <a:r>
              <a:rPr lang="en-IN" dirty="0"/>
              <a:t>        var user: User? = null      </a:t>
            </a:r>
          </a:p>
          <a:p>
            <a:r>
              <a:rPr lang="en-IN" dirty="0"/>
              <a:t>         if (</a:t>
            </a:r>
            <a:r>
              <a:rPr lang="en-IN" dirty="0" err="1"/>
              <a:t>cursor.moveToFirst</a:t>
            </a:r>
            <a:r>
              <a:rPr lang="en-IN" dirty="0"/>
              <a:t>()) {     </a:t>
            </a:r>
          </a:p>
          <a:p>
            <a:r>
              <a:rPr lang="en-IN" dirty="0"/>
              <a:t>              user = User(            </a:t>
            </a:r>
          </a:p>
          <a:p>
            <a:r>
              <a:rPr lang="en-IN" dirty="0"/>
              <a:t>                  id =</a:t>
            </a:r>
          </a:p>
          <a:p>
            <a:r>
              <a:rPr lang="en-IN" dirty="0"/>
              <a:t> </a:t>
            </a:r>
            <a:r>
              <a:rPr lang="en-IN" dirty="0" err="1"/>
              <a:t>cursor.getInt</a:t>
            </a:r>
            <a:r>
              <a:rPr lang="en-IN" dirty="0"/>
              <a:t>(</a:t>
            </a:r>
            <a:r>
              <a:rPr lang="en-IN" dirty="0" err="1"/>
              <a:t>cursor.getColumnIndex</a:t>
            </a:r>
            <a:r>
              <a:rPr lang="en-IN" dirty="0"/>
              <a:t>(COLUMN_ID)),              </a:t>
            </a:r>
          </a:p>
          <a:p>
            <a:r>
              <a:rPr lang="en-IN" dirty="0"/>
              <a:t>        </a:t>
            </a:r>
            <a:r>
              <a:rPr lang="en-IN" dirty="0" err="1"/>
              <a:t>firstName</a:t>
            </a:r>
            <a:r>
              <a:rPr lang="en-IN" dirty="0"/>
              <a:t> = </a:t>
            </a:r>
          </a:p>
          <a:p>
            <a:r>
              <a:rPr lang="en-IN" dirty="0" err="1"/>
              <a:t>cursor.getString</a:t>
            </a:r>
            <a:r>
              <a:rPr lang="en-IN" dirty="0"/>
              <a:t>(</a:t>
            </a:r>
            <a:r>
              <a:rPr lang="en-IN" dirty="0" err="1"/>
              <a:t>cursor.getColumnIndex</a:t>
            </a:r>
            <a:r>
              <a:rPr lang="en-IN" dirty="0"/>
              <a:t>(COLUMN_FIRST_NAME)),              </a:t>
            </a:r>
          </a:p>
          <a:p>
            <a:r>
              <a:rPr lang="en-IN" dirty="0"/>
              <a:t>       </a:t>
            </a:r>
            <a:r>
              <a:rPr lang="en-IN" dirty="0" err="1"/>
              <a:t>lastName</a:t>
            </a:r>
            <a:r>
              <a:rPr lang="en-IN" dirty="0"/>
              <a:t> = </a:t>
            </a:r>
          </a:p>
          <a:p>
            <a:r>
              <a:rPr lang="en-IN" dirty="0" err="1"/>
              <a:t>cursor.getString</a:t>
            </a:r>
            <a:r>
              <a:rPr lang="en-IN" dirty="0"/>
              <a:t>(</a:t>
            </a:r>
            <a:r>
              <a:rPr lang="en-IN" dirty="0" err="1"/>
              <a:t>cursor.getColumnIndex</a:t>
            </a:r>
            <a:r>
              <a:rPr lang="en-IN" dirty="0"/>
              <a:t>(COLUMN_LAST_NAME)),            </a:t>
            </a:r>
          </a:p>
          <a:p>
            <a:r>
              <a:rPr lang="en-IN" dirty="0"/>
              <a:t>        email = </a:t>
            </a:r>
          </a:p>
          <a:p>
            <a:r>
              <a:rPr lang="en-IN" dirty="0" err="1"/>
              <a:t>cursor.getString</a:t>
            </a:r>
            <a:r>
              <a:rPr lang="en-IN" dirty="0"/>
              <a:t>(</a:t>
            </a:r>
            <a:r>
              <a:rPr lang="en-IN" dirty="0" err="1"/>
              <a:t>cursor.getColumnIndex</a:t>
            </a:r>
            <a:r>
              <a:rPr lang="en-IN" dirty="0"/>
              <a:t>(COLUMN_EMAIL)),             </a:t>
            </a:r>
          </a:p>
          <a:p>
            <a:r>
              <a:rPr lang="en-IN" dirty="0"/>
              <a:t>   password = </a:t>
            </a:r>
          </a:p>
          <a:p>
            <a:r>
              <a:rPr lang="en-IN" dirty="0" err="1"/>
              <a:t>cursor.getString</a:t>
            </a:r>
            <a:r>
              <a:rPr lang="en-IN" dirty="0"/>
              <a:t>(</a:t>
            </a:r>
            <a:r>
              <a:rPr lang="en-IN" dirty="0" err="1"/>
              <a:t>cursor.getColumnIndex</a:t>
            </a:r>
            <a:r>
              <a:rPr lang="en-IN" dirty="0"/>
              <a:t>(COLUMN_PASSWORD)),          </a:t>
            </a:r>
          </a:p>
          <a:p>
            <a:r>
              <a:rPr lang="en-IN" dirty="0"/>
              <a:t>         )      </a:t>
            </a:r>
          </a:p>
          <a:p>
            <a:r>
              <a:rPr lang="en-IN" dirty="0"/>
              <a:t>  }</a:t>
            </a:r>
          </a:p>
        </p:txBody>
      </p:sp>
    </p:spTree>
    <p:extLst>
      <p:ext uri="{BB962C8B-B14F-4D97-AF65-F5344CB8AC3E}">
        <p14:creationId xmlns:p14="http://schemas.microsoft.com/office/powerpoint/2010/main" val="53780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
        <p:nvSpPr>
          <p:cNvPr id="17" name="TextBox 16">
            <a:extLst>
              <a:ext uri="{FF2B5EF4-FFF2-40B4-BE49-F238E27FC236}">
                <a16:creationId xmlns:a16="http://schemas.microsoft.com/office/drawing/2014/main" id="{EEF495AE-5667-43C2-1362-974D9D5AA0E3}"/>
              </a:ext>
            </a:extLst>
          </p:cNvPr>
          <p:cNvSpPr txBox="1"/>
          <p:nvPr/>
        </p:nvSpPr>
        <p:spPr>
          <a:xfrm>
            <a:off x="0" y="1"/>
            <a:ext cx="9144000" cy="6740307"/>
          </a:xfrm>
          <a:prstGeom prst="rect">
            <a:avLst/>
          </a:prstGeom>
          <a:noFill/>
        </p:spPr>
        <p:txBody>
          <a:bodyPr wrap="square">
            <a:spAutoFit/>
          </a:bodyPr>
          <a:lstStyle/>
          <a:p>
            <a:r>
              <a:rPr lang="en-IN" dirty="0"/>
              <a:t> </a:t>
            </a:r>
            <a:r>
              <a:rPr lang="en-IN" dirty="0" err="1"/>
              <a:t>cursor.close</a:t>
            </a:r>
            <a:r>
              <a:rPr lang="en-IN" dirty="0"/>
              <a:t>()      </a:t>
            </a:r>
          </a:p>
          <a:p>
            <a:r>
              <a:rPr lang="en-IN" dirty="0"/>
              <a:t>  </a:t>
            </a:r>
            <a:r>
              <a:rPr lang="en-IN" dirty="0" err="1"/>
              <a:t>db.close</a:t>
            </a:r>
            <a:r>
              <a:rPr lang="en-IN" dirty="0"/>
              <a:t>()      </a:t>
            </a:r>
          </a:p>
          <a:p>
            <a:r>
              <a:rPr lang="en-IN" dirty="0"/>
              <a:t>  return user  </a:t>
            </a:r>
          </a:p>
          <a:p>
            <a:r>
              <a:rPr lang="en-IN" dirty="0"/>
              <a:t>  }    </a:t>
            </a:r>
          </a:p>
          <a:p>
            <a:r>
              <a:rPr lang="en-IN" dirty="0"/>
              <a:t> @SuppressLint("Range")  </a:t>
            </a:r>
          </a:p>
          <a:p>
            <a:r>
              <a:rPr lang="en-IN" dirty="0"/>
              <a:t>  fun </a:t>
            </a:r>
            <a:r>
              <a:rPr lang="en-IN" dirty="0" err="1"/>
              <a:t>getUserById</a:t>
            </a:r>
            <a:r>
              <a:rPr lang="en-IN" dirty="0"/>
              <a:t>(id: Int): User? {      </a:t>
            </a:r>
          </a:p>
          <a:p>
            <a:r>
              <a:rPr lang="en-IN" dirty="0"/>
              <a:t>      </a:t>
            </a:r>
            <a:r>
              <a:rPr lang="en-IN" dirty="0" err="1"/>
              <a:t>val</a:t>
            </a:r>
            <a:r>
              <a:rPr lang="en-IN" dirty="0"/>
              <a:t> </a:t>
            </a:r>
            <a:r>
              <a:rPr lang="en-IN" dirty="0" err="1"/>
              <a:t>db</a:t>
            </a:r>
            <a:r>
              <a:rPr lang="en-IN" dirty="0"/>
              <a:t> = </a:t>
            </a:r>
            <a:r>
              <a:rPr lang="en-IN" dirty="0" err="1"/>
              <a:t>readableDatabase</a:t>
            </a:r>
            <a:r>
              <a:rPr lang="en-IN" dirty="0"/>
              <a:t>        </a:t>
            </a:r>
          </a:p>
          <a:p>
            <a:r>
              <a:rPr lang="en-IN" dirty="0"/>
              <a:t>      </a:t>
            </a:r>
            <a:r>
              <a:rPr lang="en-IN" dirty="0" err="1"/>
              <a:t>val</a:t>
            </a:r>
            <a:r>
              <a:rPr lang="en-IN" dirty="0"/>
              <a:t> cursor: Cursor =</a:t>
            </a:r>
          </a:p>
          <a:p>
            <a:r>
              <a:rPr lang="en-IN" dirty="0"/>
              <a:t> </a:t>
            </a:r>
            <a:r>
              <a:rPr lang="en-IN" dirty="0" err="1"/>
              <a:t>db.rawQuery</a:t>
            </a:r>
            <a:r>
              <a:rPr lang="en-IN" dirty="0"/>
              <a:t>("SELECT * FROM</a:t>
            </a:r>
          </a:p>
          <a:p>
            <a:r>
              <a:rPr lang="en-IN" dirty="0"/>
              <a:t> $TABLE_NAME WHERE $COLUMN_ID = ?",</a:t>
            </a:r>
          </a:p>
          <a:p>
            <a:r>
              <a:rPr lang="en-IN" dirty="0"/>
              <a:t> </a:t>
            </a:r>
            <a:r>
              <a:rPr lang="en-IN" dirty="0" err="1"/>
              <a:t>arrayOf</a:t>
            </a:r>
            <a:r>
              <a:rPr lang="en-IN" dirty="0"/>
              <a:t>(</a:t>
            </a:r>
            <a:r>
              <a:rPr lang="en-IN" dirty="0" err="1"/>
              <a:t>id.toString</a:t>
            </a:r>
            <a:r>
              <a:rPr lang="en-IN" dirty="0"/>
              <a:t>()))      </a:t>
            </a:r>
          </a:p>
          <a:p>
            <a:r>
              <a:rPr lang="en-IN" dirty="0"/>
              <a:t>       var user: User? = null      </a:t>
            </a:r>
          </a:p>
          <a:p>
            <a:r>
              <a:rPr lang="en-IN" dirty="0"/>
              <a:t>       if (</a:t>
            </a:r>
            <a:r>
              <a:rPr lang="en-IN" dirty="0" err="1"/>
              <a:t>cursor.moveToFirst</a:t>
            </a:r>
            <a:r>
              <a:rPr lang="en-IN" dirty="0"/>
              <a:t>()) {         </a:t>
            </a:r>
          </a:p>
          <a:p>
            <a:r>
              <a:rPr lang="en-IN" dirty="0"/>
              <a:t>            user = User(             </a:t>
            </a:r>
          </a:p>
          <a:p>
            <a:r>
              <a:rPr lang="en-IN" dirty="0"/>
              <a:t>                id =</a:t>
            </a:r>
          </a:p>
          <a:p>
            <a:r>
              <a:rPr lang="en-IN" dirty="0"/>
              <a:t> </a:t>
            </a:r>
            <a:r>
              <a:rPr lang="en-IN" dirty="0" err="1"/>
              <a:t>cursor.getInt</a:t>
            </a:r>
            <a:r>
              <a:rPr lang="en-IN" dirty="0"/>
              <a:t>(</a:t>
            </a:r>
            <a:r>
              <a:rPr lang="en-IN" dirty="0" err="1"/>
              <a:t>cursor.getColumnIndex</a:t>
            </a:r>
            <a:r>
              <a:rPr lang="en-IN" dirty="0"/>
              <a:t>(COLUMN_ID)),              </a:t>
            </a:r>
          </a:p>
          <a:p>
            <a:r>
              <a:rPr lang="en-IN" dirty="0"/>
              <a:t>  </a:t>
            </a:r>
            <a:r>
              <a:rPr lang="en-IN" dirty="0" err="1"/>
              <a:t>firstName</a:t>
            </a:r>
            <a:r>
              <a:rPr lang="en-IN" dirty="0"/>
              <a:t> =</a:t>
            </a:r>
          </a:p>
          <a:p>
            <a:r>
              <a:rPr lang="en-IN" dirty="0"/>
              <a:t>  </a:t>
            </a:r>
            <a:r>
              <a:rPr lang="en-IN" dirty="0" err="1"/>
              <a:t>cursor.getString</a:t>
            </a:r>
            <a:r>
              <a:rPr lang="en-IN" dirty="0"/>
              <a:t>(</a:t>
            </a:r>
            <a:r>
              <a:rPr lang="en-IN" dirty="0" err="1"/>
              <a:t>cursor.getColumnIndex</a:t>
            </a:r>
            <a:r>
              <a:rPr lang="en-IN" dirty="0"/>
              <a:t>(COLUMN_FIRST_NAME)),               </a:t>
            </a:r>
          </a:p>
          <a:p>
            <a:r>
              <a:rPr lang="en-IN" dirty="0"/>
              <a:t> </a:t>
            </a:r>
            <a:r>
              <a:rPr lang="en-IN" dirty="0" err="1"/>
              <a:t>lastName</a:t>
            </a:r>
            <a:r>
              <a:rPr lang="en-IN" dirty="0"/>
              <a:t> = </a:t>
            </a:r>
          </a:p>
          <a:p>
            <a:r>
              <a:rPr lang="en-IN" dirty="0"/>
              <a:t>   </a:t>
            </a:r>
            <a:r>
              <a:rPr lang="en-IN" dirty="0" err="1"/>
              <a:t>cursor.getString</a:t>
            </a:r>
            <a:r>
              <a:rPr lang="en-IN" dirty="0"/>
              <a:t>(</a:t>
            </a:r>
            <a:r>
              <a:rPr lang="en-IN" dirty="0" err="1"/>
              <a:t>cursor.getColumnIndex</a:t>
            </a:r>
            <a:r>
              <a:rPr lang="en-IN" dirty="0"/>
              <a:t>(COLUMN_LAST_NAME)),               </a:t>
            </a:r>
          </a:p>
          <a:p>
            <a:r>
              <a:rPr lang="en-IN" dirty="0"/>
              <a:t> email = </a:t>
            </a:r>
          </a:p>
          <a:p>
            <a:r>
              <a:rPr lang="en-IN" dirty="0" err="1"/>
              <a:t>cursor.getString</a:t>
            </a:r>
            <a:r>
              <a:rPr lang="en-IN" dirty="0"/>
              <a:t>(</a:t>
            </a:r>
            <a:r>
              <a:rPr lang="en-IN" dirty="0" err="1"/>
              <a:t>cursor.getColumnIndex</a:t>
            </a:r>
            <a:r>
              <a:rPr lang="en-IN" dirty="0"/>
              <a:t>(COLUMN_EMAIL)),               </a:t>
            </a:r>
          </a:p>
          <a:p>
            <a:r>
              <a:rPr lang="en-IN" dirty="0"/>
              <a:t> password = </a:t>
            </a:r>
          </a:p>
          <a:p>
            <a:r>
              <a:rPr lang="en-IN" dirty="0" err="1"/>
              <a:t>cursor.getString</a:t>
            </a:r>
            <a:r>
              <a:rPr lang="en-IN" dirty="0"/>
              <a:t>(</a:t>
            </a:r>
            <a:r>
              <a:rPr lang="en-IN" dirty="0" err="1"/>
              <a:t>cursor.getColumnIndex</a:t>
            </a:r>
            <a:r>
              <a:rPr lang="en-IN" dirty="0"/>
              <a:t>(COLUMN_PASSWORD)),</a:t>
            </a:r>
          </a:p>
        </p:txBody>
      </p:sp>
    </p:spTree>
    <p:extLst>
      <p:ext uri="{BB962C8B-B14F-4D97-AF65-F5344CB8AC3E}">
        <p14:creationId xmlns:p14="http://schemas.microsoft.com/office/powerpoint/2010/main" val="4132147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sp>
        <p:nvSpPr>
          <p:cNvPr id="9" name="TextBox 8">
            <a:extLst>
              <a:ext uri="{FF2B5EF4-FFF2-40B4-BE49-F238E27FC236}">
                <a16:creationId xmlns:a16="http://schemas.microsoft.com/office/drawing/2014/main" id="{90D15C34-8410-1CDB-F6BE-D69599F1BE16}"/>
              </a:ext>
            </a:extLst>
          </p:cNvPr>
          <p:cNvSpPr txBox="1"/>
          <p:nvPr/>
        </p:nvSpPr>
        <p:spPr>
          <a:xfrm>
            <a:off x="142240" y="0"/>
            <a:ext cx="9144000" cy="4247317"/>
          </a:xfrm>
          <a:prstGeom prst="rect">
            <a:avLst/>
          </a:prstGeom>
          <a:noFill/>
        </p:spPr>
        <p:txBody>
          <a:bodyPr wrap="square">
            <a:spAutoFit/>
          </a:bodyPr>
          <a:lstStyle/>
          <a:p>
            <a:r>
              <a:rPr lang="en-IN" dirty="0" err="1"/>
              <a:t>cursor.close</a:t>
            </a:r>
            <a:r>
              <a:rPr lang="en-IN" dirty="0"/>
              <a:t>()        </a:t>
            </a:r>
          </a:p>
          <a:p>
            <a:r>
              <a:rPr lang="en-IN" dirty="0" err="1"/>
              <a:t>db.close</a:t>
            </a:r>
            <a:r>
              <a:rPr lang="en-IN" dirty="0"/>
              <a:t>()       </a:t>
            </a:r>
          </a:p>
          <a:p>
            <a:r>
              <a:rPr lang="en-IN" dirty="0"/>
              <a:t>    return user  </a:t>
            </a:r>
          </a:p>
          <a:p>
            <a:r>
              <a:rPr lang="en-IN" dirty="0"/>
              <a:t>  }   </a:t>
            </a:r>
          </a:p>
          <a:p>
            <a:endParaRPr lang="en-IN" dirty="0"/>
          </a:p>
          <a:p>
            <a:r>
              <a:rPr lang="en-IN" dirty="0"/>
              <a:t> @SuppressLint("Range")  </a:t>
            </a:r>
          </a:p>
          <a:p>
            <a:r>
              <a:rPr lang="en-IN" dirty="0"/>
              <a:t>  fun </a:t>
            </a:r>
            <a:r>
              <a:rPr lang="en-IN" dirty="0" err="1"/>
              <a:t>getAllUsers</a:t>
            </a:r>
            <a:r>
              <a:rPr lang="en-IN" dirty="0"/>
              <a:t>(): List&lt;User&gt; {     </a:t>
            </a:r>
          </a:p>
          <a:p>
            <a:r>
              <a:rPr lang="en-IN" dirty="0"/>
              <a:t>      </a:t>
            </a:r>
            <a:r>
              <a:rPr lang="en-IN" dirty="0" err="1"/>
              <a:t>val</a:t>
            </a:r>
            <a:r>
              <a:rPr lang="en-IN" dirty="0"/>
              <a:t> users = </a:t>
            </a:r>
            <a:r>
              <a:rPr lang="en-IN" dirty="0" err="1"/>
              <a:t>mutableListOf</a:t>
            </a:r>
            <a:r>
              <a:rPr lang="en-IN" dirty="0"/>
              <a:t>&lt;User&gt;()     </a:t>
            </a:r>
          </a:p>
          <a:p>
            <a:r>
              <a:rPr lang="en-IN" dirty="0"/>
              <a:t>       </a:t>
            </a:r>
            <a:r>
              <a:rPr lang="en-IN" dirty="0" err="1"/>
              <a:t>val</a:t>
            </a:r>
            <a:r>
              <a:rPr lang="en-IN" dirty="0"/>
              <a:t> </a:t>
            </a:r>
            <a:r>
              <a:rPr lang="en-IN" dirty="0" err="1"/>
              <a:t>db</a:t>
            </a:r>
            <a:r>
              <a:rPr lang="en-IN" dirty="0"/>
              <a:t> = </a:t>
            </a:r>
            <a:r>
              <a:rPr lang="en-IN" dirty="0" err="1"/>
              <a:t>readableDatabase</a:t>
            </a:r>
            <a:r>
              <a:rPr lang="en-IN" dirty="0"/>
              <a:t>      </a:t>
            </a:r>
          </a:p>
          <a:p>
            <a:r>
              <a:rPr lang="en-IN" dirty="0"/>
              <a:t>       </a:t>
            </a:r>
            <a:r>
              <a:rPr lang="en-IN" dirty="0" err="1"/>
              <a:t>val</a:t>
            </a:r>
            <a:r>
              <a:rPr lang="en-IN" dirty="0"/>
              <a:t> cursor: Cursor = </a:t>
            </a:r>
          </a:p>
          <a:p>
            <a:r>
              <a:rPr lang="en-IN" dirty="0" err="1"/>
              <a:t>db.rawQuery</a:t>
            </a:r>
            <a:r>
              <a:rPr lang="en-IN" dirty="0"/>
              <a:t>("SELECT * FROM</a:t>
            </a:r>
          </a:p>
          <a:p>
            <a:r>
              <a:rPr lang="en-IN" dirty="0"/>
              <a:t> $TABLE_NAME", null)     </a:t>
            </a:r>
          </a:p>
          <a:p>
            <a:r>
              <a:rPr lang="en-IN" dirty="0"/>
              <a:t>       if (</a:t>
            </a:r>
            <a:r>
              <a:rPr lang="en-IN" dirty="0" err="1"/>
              <a:t>cursor.moveToFirst</a:t>
            </a:r>
            <a:r>
              <a:rPr lang="en-IN" dirty="0"/>
              <a:t>()) {           </a:t>
            </a:r>
          </a:p>
          <a:p>
            <a:r>
              <a:rPr lang="en-IN" dirty="0"/>
              <a:t>             do {               </a:t>
            </a:r>
          </a:p>
          <a:p>
            <a:r>
              <a:rPr lang="en-IN" dirty="0"/>
              <a:t>                </a:t>
            </a:r>
            <a:r>
              <a:rPr lang="en-IN" dirty="0" err="1"/>
              <a:t>val</a:t>
            </a:r>
            <a:r>
              <a:rPr lang="en-IN" dirty="0"/>
              <a:t> user = User(</a:t>
            </a:r>
          </a:p>
        </p:txBody>
      </p:sp>
      <p:sp>
        <p:nvSpPr>
          <p:cNvPr id="12" name="TextBox 11">
            <a:extLst>
              <a:ext uri="{FF2B5EF4-FFF2-40B4-BE49-F238E27FC236}">
                <a16:creationId xmlns:a16="http://schemas.microsoft.com/office/drawing/2014/main" id="{B055436D-7165-E81B-719E-61E1FA0F5797}"/>
              </a:ext>
            </a:extLst>
          </p:cNvPr>
          <p:cNvSpPr txBox="1"/>
          <p:nvPr/>
        </p:nvSpPr>
        <p:spPr>
          <a:xfrm>
            <a:off x="0" y="4043681"/>
            <a:ext cx="9428480" cy="2862322"/>
          </a:xfrm>
          <a:prstGeom prst="rect">
            <a:avLst/>
          </a:prstGeom>
          <a:noFill/>
        </p:spPr>
        <p:txBody>
          <a:bodyPr wrap="square">
            <a:spAutoFit/>
          </a:bodyPr>
          <a:lstStyle/>
          <a:p>
            <a:endParaRPr lang="en-IN" dirty="0"/>
          </a:p>
          <a:p>
            <a:r>
              <a:rPr lang="en-IN" dirty="0"/>
              <a:t> </a:t>
            </a:r>
            <a:r>
              <a:rPr lang="en-IN" dirty="0" err="1"/>
              <a:t>cursor.getInt</a:t>
            </a:r>
            <a:r>
              <a:rPr lang="en-IN" dirty="0"/>
              <a:t>(</a:t>
            </a:r>
            <a:r>
              <a:rPr lang="en-IN" dirty="0" err="1"/>
              <a:t>cursor.getColumnIndex</a:t>
            </a:r>
            <a:r>
              <a:rPr lang="en-IN" dirty="0"/>
              <a:t>(COLUMN_ID)),                  </a:t>
            </a:r>
          </a:p>
          <a:p>
            <a:r>
              <a:rPr lang="en-IN" dirty="0"/>
              <a:t>  </a:t>
            </a:r>
            <a:r>
              <a:rPr lang="en-IN" dirty="0" err="1"/>
              <a:t>firstName</a:t>
            </a:r>
            <a:r>
              <a:rPr lang="en-IN" dirty="0"/>
              <a:t> = </a:t>
            </a:r>
          </a:p>
          <a:p>
            <a:r>
              <a:rPr lang="en-IN" dirty="0" err="1"/>
              <a:t>cursor.getString</a:t>
            </a:r>
            <a:r>
              <a:rPr lang="en-IN" dirty="0"/>
              <a:t>(</a:t>
            </a:r>
            <a:r>
              <a:rPr lang="en-IN" dirty="0" err="1"/>
              <a:t>cursor.getColumnIndex</a:t>
            </a:r>
            <a:r>
              <a:rPr lang="en-IN" dirty="0"/>
              <a:t>(COLUMN_FIRST_NAME)),                 </a:t>
            </a:r>
          </a:p>
          <a:p>
            <a:r>
              <a:rPr lang="en-IN" dirty="0"/>
              <a:t>   </a:t>
            </a:r>
            <a:r>
              <a:rPr lang="en-IN" dirty="0" err="1"/>
              <a:t>lastName</a:t>
            </a:r>
            <a:r>
              <a:rPr lang="en-IN" dirty="0"/>
              <a:t> = </a:t>
            </a:r>
          </a:p>
          <a:p>
            <a:r>
              <a:rPr lang="en-IN" dirty="0" err="1"/>
              <a:t>cursor.getString</a:t>
            </a:r>
            <a:r>
              <a:rPr lang="en-IN" dirty="0"/>
              <a:t>(</a:t>
            </a:r>
            <a:r>
              <a:rPr lang="en-IN" dirty="0" err="1"/>
              <a:t>cursor.getColumnIndex</a:t>
            </a:r>
            <a:r>
              <a:rPr lang="en-IN" dirty="0"/>
              <a:t>(COLUMN_LAST_NAME)),                 </a:t>
            </a:r>
          </a:p>
          <a:p>
            <a:r>
              <a:rPr lang="en-IN" dirty="0"/>
              <a:t>   email =</a:t>
            </a:r>
          </a:p>
          <a:p>
            <a:r>
              <a:rPr lang="en-IN" dirty="0"/>
              <a:t> </a:t>
            </a:r>
            <a:r>
              <a:rPr lang="en-IN" dirty="0" err="1"/>
              <a:t>cursor.getString</a:t>
            </a:r>
            <a:r>
              <a:rPr lang="en-IN" dirty="0"/>
              <a:t>(</a:t>
            </a:r>
            <a:r>
              <a:rPr lang="en-IN" dirty="0" err="1"/>
              <a:t>cursor.getColumnIndex</a:t>
            </a:r>
            <a:r>
              <a:rPr lang="en-IN" dirty="0"/>
              <a:t>(COLUMN_EMAIL)),                  </a:t>
            </a:r>
          </a:p>
          <a:p>
            <a:r>
              <a:rPr lang="en-IN" dirty="0"/>
              <a:t>  password = </a:t>
            </a:r>
          </a:p>
          <a:p>
            <a:r>
              <a:rPr lang="en-IN" dirty="0" err="1"/>
              <a:t>cursor.getString</a:t>
            </a:r>
            <a:r>
              <a:rPr lang="en-IN" dirty="0"/>
              <a:t>(</a:t>
            </a:r>
            <a:r>
              <a:rPr lang="en-IN" dirty="0" err="1"/>
              <a:t>cursor.getColumnIndex</a:t>
            </a:r>
            <a:r>
              <a:rPr lang="en-IN" dirty="0"/>
              <a:t>(COLUMN_PASSWORD)),                )</a:t>
            </a:r>
          </a:p>
        </p:txBody>
      </p:sp>
    </p:spTree>
    <p:extLst>
      <p:ext uri="{BB962C8B-B14F-4D97-AF65-F5344CB8AC3E}">
        <p14:creationId xmlns:p14="http://schemas.microsoft.com/office/powerpoint/2010/main" val="306499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3B8BE87-7C97-D5CB-273C-F1703B8CC200}"/>
              </a:ext>
            </a:extLst>
          </p:cNvPr>
          <p:cNvSpPr txBox="1"/>
          <p:nvPr/>
        </p:nvSpPr>
        <p:spPr>
          <a:xfrm>
            <a:off x="589608" y="3054870"/>
            <a:ext cx="9060180" cy="3416320"/>
          </a:xfrm>
          <a:prstGeom prst="rect">
            <a:avLst/>
          </a:prstGeom>
          <a:noFill/>
        </p:spPr>
        <p:txBody>
          <a:bodyPr wrap="square">
            <a:spAutoFit/>
          </a:bodyPr>
          <a:lstStyle/>
          <a:p>
            <a:endParaRPr lang="en-IN" dirty="0"/>
          </a:p>
          <a:p>
            <a:r>
              <a:rPr lang="en-IN" dirty="0"/>
              <a:t> )   </a:t>
            </a:r>
          </a:p>
          <a:p>
            <a:r>
              <a:rPr lang="en-IN" dirty="0"/>
              <a:t>       </a:t>
            </a:r>
            <a:r>
              <a:rPr lang="en-IN" dirty="0" err="1"/>
              <a:t>users.add</a:t>
            </a:r>
            <a:r>
              <a:rPr lang="en-IN" dirty="0"/>
              <a:t>(user)</a:t>
            </a:r>
          </a:p>
          <a:p>
            <a:r>
              <a:rPr lang="en-IN" dirty="0"/>
              <a:t>        } while (</a:t>
            </a:r>
            <a:r>
              <a:rPr lang="en-IN" dirty="0" err="1"/>
              <a:t>cursor.moveToNext</a:t>
            </a:r>
            <a:r>
              <a:rPr lang="en-IN" dirty="0"/>
              <a:t>())       </a:t>
            </a:r>
          </a:p>
          <a:p>
            <a:r>
              <a:rPr lang="en-IN" dirty="0"/>
              <a:t>                  </a:t>
            </a:r>
          </a:p>
          <a:p>
            <a:r>
              <a:rPr lang="en-IN" dirty="0"/>
              <a:t>            }</a:t>
            </a:r>
          </a:p>
          <a:p>
            <a:r>
              <a:rPr lang="en-IN" dirty="0"/>
              <a:t>        </a:t>
            </a:r>
            <a:r>
              <a:rPr lang="en-IN" dirty="0" err="1"/>
              <a:t>cursor.close</a:t>
            </a:r>
            <a:r>
              <a:rPr lang="en-IN" dirty="0"/>
              <a:t>()       </a:t>
            </a:r>
          </a:p>
          <a:p>
            <a:r>
              <a:rPr lang="en-IN" dirty="0"/>
              <a:t>      </a:t>
            </a:r>
            <a:r>
              <a:rPr lang="en-IN" dirty="0" err="1"/>
              <a:t>db.close</a:t>
            </a:r>
            <a:r>
              <a:rPr lang="en-IN" dirty="0"/>
              <a:t>()       </a:t>
            </a:r>
          </a:p>
          <a:p>
            <a:r>
              <a:rPr lang="en-IN" dirty="0"/>
              <a:t>      return users </a:t>
            </a:r>
          </a:p>
          <a:p>
            <a:r>
              <a:rPr lang="en-IN" dirty="0"/>
              <a:t>   }</a:t>
            </a:r>
          </a:p>
          <a:p>
            <a:endParaRPr lang="en-IN" dirty="0"/>
          </a:p>
          <a:p>
            <a:r>
              <a:rPr lang="en-IN" dirty="0"/>
              <a:t>}</a:t>
            </a:r>
          </a:p>
        </p:txBody>
      </p:sp>
      <p:sp>
        <p:nvSpPr>
          <p:cNvPr id="12" name="TextBox 11">
            <a:extLst>
              <a:ext uri="{FF2B5EF4-FFF2-40B4-BE49-F238E27FC236}">
                <a16:creationId xmlns:a16="http://schemas.microsoft.com/office/drawing/2014/main" id="{DB620F88-3E3A-AA0A-4EEA-68094EB02975}"/>
              </a:ext>
            </a:extLst>
          </p:cNvPr>
          <p:cNvSpPr txBox="1"/>
          <p:nvPr/>
        </p:nvSpPr>
        <p:spPr>
          <a:xfrm>
            <a:off x="101600" y="254000"/>
            <a:ext cx="9060180" cy="2862322"/>
          </a:xfrm>
          <a:prstGeom prst="rect">
            <a:avLst/>
          </a:prstGeom>
          <a:noFill/>
        </p:spPr>
        <p:txBody>
          <a:bodyPr wrap="square">
            <a:spAutoFit/>
          </a:bodyPr>
          <a:lstStyle/>
          <a:p>
            <a:r>
              <a:rPr lang="en-IN" dirty="0"/>
              <a:t> id = </a:t>
            </a:r>
          </a:p>
          <a:p>
            <a:r>
              <a:rPr lang="en-IN" dirty="0" err="1"/>
              <a:t>cursor.getInt</a:t>
            </a:r>
            <a:r>
              <a:rPr lang="en-IN" dirty="0"/>
              <a:t>(</a:t>
            </a:r>
            <a:r>
              <a:rPr lang="en-IN" dirty="0" err="1"/>
              <a:t>cursor.getColumnIndex</a:t>
            </a:r>
            <a:r>
              <a:rPr lang="en-IN" dirty="0"/>
              <a:t>(COLUMN_ID)),                   </a:t>
            </a:r>
          </a:p>
          <a:p>
            <a:r>
              <a:rPr lang="en-IN" dirty="0"/>
              <a:t> </a:t>
            </a:r>
            <a:r>
              <a:rPr lang="en-IN" dirty="0" err="1"/>
              <a:t>firstName</a:t>
            </a:r>
            <a:r>
              <a:rPr lang="en-IN" dirty="0"/>
              <a:t> = </a:t>
            </a:r>
          </a:p>
          <a:p>
            <a:r>
              <a:rPr lang="en-IN" dirty="0" err="1"/>
              <a:t>cursor.getString</a:t>
            </a:r>
            <a:r>
              <a:rPr lang="en-IN" dirty="0"/>
              <a:t>(</a:t>
            </a:r>
            <a:r>
              <a:rPr lang="en-IN" dirty="0" err="1"/>
              <a:t>cursor.getColumnIndex</a:t>
            </a:r>
            <a:r>
              <a:rPr lang="en-IN" dirty="0"/>
              <a:t>(COLUMN_FIRST_NAME)),              </a:t>
            </a:r>
          </a:p>
          <a:p>
            <a:r>
              <a:rPr lang="en-IN" dirty="0"/>
              <a:t> </a:t>
            </a:r>
            <a:r>
              <a:rPr lang="en-IN" dirty="0" err="1"/>
              <a:t>lastName</a:t>
            </a:r>
            <a:r>
              <a:rPr lang="en-IN" dirty="0"/>
              <a:t> =</a:t>
            </a:r>
          </a:p>
          <a:p>
            <a:r>
              <a:rPr lang="en-IN" dirty="0"/>
              <a:t> </a:t>
            </a:r>
            <a:r>
              <a:rPr lang="en-IN" dirty="0" err="1"/>
              <a:t>cursor.getString</a:t>
            </a:r>
            <a:r>
              <a:rPr lang="en-IN" dirty="0"/>
              <a:t>(</a:t>
            </a:r>
            <a:r>
              <a:rPr lang="en-IN" dirty="0" err="1"/>
              <a:t>cursor.getColumnIndex</a:t>
            </a:r>
            <a:r>
              <a:rPr lang="en-IN" dirty="0"/>
              <a:t>(COLUMN_LAST_NAME)),                    </a:t>
            </a:r>
          </a:p>
          <a:p>
            <a:r>
              <a:rPr lang="en-IN" dirty="0"/>
              <a:t>email = </a:t>
            </a:r>
          </a:p>
          <a:p>
            <a:r>
              <a:rPr lang="en-IN" dirty="0" err="1"/>
              <a:t>cursor.getString</a:t>
            </a:r>
            <a:r>
              <a:rPr lang="en-IN" dirty="0"/>
              <a:t>(</a:t>
            </a:r>
            <a:r>
              <a:rPr lang="en-IN" dirty="0" err="1"/>
              <a:t>cursor.getColumnIndex</a:t>
            </a:r>
            <a:r>
              <a:rPr lang="en-IN" dirty="0"/>
              <a:t>(COLUMN_EMAIL)),                   </a:t>
            </a:r>
          </a:p>
          <a:p>
            <a:r>
              <a:rPr lang="en-IN" dirty="0"/>
              <a:t> password =</a:t>
            </a:r>
          </a:p>
          <a:p>
            <a:r>
              <a:rPr lang="en-IN" dirty="0"/>
              <a:t> </a:t>
            </a:r>
            <a:r>
              <a:rPr lang="en-IN" dirty="0" err="1"/>
              <a:t>cursor.getString</a:t>
            </a:r>
            <a:r>
              <a:rPr lang="en-IN" dirty="0"/>
              <a:t>(</a:t>
            </a:r>
            <a:r>
              <a:rPr lang="en-IN" dirty="0" err="1"/>
              <a:t>cursor.getColumnIndex</a:t>
            </a:r>
            <a:r>
              <a:rPr lang="en-IN" dirty="0"/>
              <a:t>(COLUMN_PASSWORD)),</a:t>
            </a:r>
          </a:p>
        </p:txBody>
      </p:sp>
    </p:spTree>
    <p:extLst>
      <p:ext uri="{BB962C8B-B14F-4D97-AF65-F5344CB8AC3E}">
        <p14:creationId xmlns:p14="http://schemas.microsoft.com/office/powerpoint/2010/main" val="2188828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1DB12A-E67F-3AE2-B1F8-FBAB83866E8C}"/>
              </a:ext>
            </a:extLst>
          </p:cNvPr>
          <p:cNvSpPr>
            <a:spLocks noGrp="1"/>
          </p:cNvSpPr>
          <p:nvPr>
            <p:ph type="sldNum" sz="quarter" idx="4"/>
          </p:nvPr>
        </p:nvSpPr>
        <p:spPr/>
        <p:txBody>
          <a:bodyPr/>
          <a:lstStyle/>
          <a:p>
            <a:fld id="{58FB4751-880F-D840-AAA9-3A15815CC996}" type="slidenum">
              <a:rPr lang="en-US" smtClean="0"/>
              <a:pPr/>
              <a:t>15</a:t>
            </a:fld>
            <a:endParaRPr lang="en-US" dirty="0"/>
          </a:p>
        </p:txBody>
      </p:sp>
      <p:sp>
        <p:nvSpPr>
          <p:cNvPr id="4" name="TextBox 3">
            <a:extLst>
              <a:ext uri="{FF2B5EF4-FFF2-40B4-BE49-F238E27FC236}">
                <a16:creationId xmlns:a16="http://schemas.microsoft.com/office/drawing/2014/main" id="{6CFC7549-D10F-7A63-F724-3D8879F73A57}"/>
              </a:ext>
            </a:extLst>
          </p:cNvPr>
          <p:cNvSpPr txBox="1"/>
          <p:nvPr/>
        </p:nvSpPr>
        <p:spPr>
          <a:xfrm>
            <a:off x="363220" y="274320"/>
            <a:ext cx="9070340" cy="6370975"/>
          </a:xfrm>
          <a:prstGeom prst="rect">
            <a:avLst/>
          </a:prstGeom>
          <a:noFill/>
        </p:spPr>
        <p:txBody>
          <a:bodyPr wrap="square">
            <a:spAutoFit/>
          </a:bodyPr>
          <a:lstStyle/>
          <a:p>
            <a:r>
              <a:rPr lang="en-IN" sz="2400" dirty="0"/>
              <a:t>package </a:t>
            </a:r>
            <a:r>
              <a:rPr lang="en-IN" sz="2400" dirty="0" err="1"/>
              <a:t>com.example.expensestracker</a:t>
            </a:r>
            <a:endParaRPr lang="en-IN" sz="2400" dirty="0"/>
          </a:p>
          <a:p>
            <a:endParaRPr lang="en-IN" sz="2400" dirty="0"/>
          </a:p>
          <a:p>
            <a:r>
              <a:rPr lang="en-IN" sz="2400" dirty="0"/>
              <a:t>import </a:t>
            </a:r>
            <a:r>
              <a:rPr lang="en-IN" sz="2400" dirty="0" err="1"/>
              <a:t>androidx.room.ColumnInfo</a:t>
            </a:r>
            <a:endParaRPr lang="en-IN" sz="2400" dirty="0"/>
          </a:p>
          <a:p>
            <a:r>
              <a:rPr lang="en-IN" sz="2400" dirty="0"/>
              <a:t>import </a:t>
            </a:r>
            <a:r>
              <a:rPr lang="en-IN" sz="2400" dirty="0" err="1"/>
              <a:t>androidx.room.Entity</a:t>
            </a:r>
            <a:endParaRPr lang="en-IN" sz="2400" dirty="0"/>
          </a:p>
          <a:p>
            <a:r>
              <a:rPr lang="en-IN" sz="2400" dirty="0"/>
              <a:t>import </a:t>
            </a:r>
            <a:r>
              <a:rPr lang="en-IN" sz="2400" dirty="0" err="1"/>
              <a:t>androidx.room.PrimaryKey</a:t>
            </a:r>
            <a:endParaRPr lang="en-IN" sz="2400" dirty="0"/>
          </a:p>
          <a:p>
            <a:endParaRPr lang="en-IN" sz="2400" dirty="0"/>
          </a:p>
          <a:p>
            <a:r>
              <a:rPr lang="en-IN" sz="2400" dirty="0"/>
              <a:t>@Entity(tableName = "</a:t>
            </a:r>
            <a:r>
              <a:rPr lang="en-IN" sz="2400" dirty="0" err="1"/>
              <a:t>items_table</a:t>
            </a:r>
            <a:r>
              <a:rPr lang="en-IN" sz="2400" dirty="0"/>
              <a:t>")</a:t>
            </a:r>
          </a:p>
          <a:p>
            <a:r>
              <a:rPr lang="en-IN" sz="2400" dirty="0"/>
              <a:t>data class Items(   </a:t>
            </a:r>
          </a:p>
          <a:p>
            <a:r>
              <a:rPr lang="en-IN" sz="2400" dirty="0"/>
              <a:t>     @PrimaryKey(autoGenerate = true) </a:t>
            </a:r>
            <a:r>
              <a:rPr lang="en-IN" sz="2400" dirty="0" err="1"/>
              <a:t>val</a:t>
            </a:r>
            <a:r>
              <a:rPr lang="en-IN" sz="2400" dirty="0"/>
              <a:t> </a:t>
            </a:r>
          </a:p>
          <a:p>
            <a:r>
              <a:rPr lang="en-IN" sz="2400" dirty="0"/>
              <a:t>id: Int?,  </a:t>
            </a:r>
          </a:p>
          <a:p>
            <a:r>
              <a:rPr lang="en-IN" sz="2400" dirty="0"/>
              <a:t>    @ColumnInfo(name = "</a:t>
            </a:r>
            <a:r>
              <a:rPr lang="en-IN" sz="2400" dirty="0" err="1"/>
              <a:t>item_name</a:t>
            </a:r>
            <a:r>
              <a:rPr lang="en-IN" sz="2400" dirty="0"/>
              <a:t>") </a:t>
            </a:r>
            <a:r>
              <a:rPr lang="en-IN" sz="2400" dirty="0" err="1"/>
              <a:t>val</a:t>
            </a:r>
            <a:endParaRPr lang="en-IN" sz="2400" dirty="0"/>
          </a:p>
          <a:p>
            <a:r>
              <a:rPr lang="en-IN" sz="2400" dirty="0"/>
              <a:t> </a:t>
            </a:r>
            <a:r>
              <a:rPr lang="en-IN" sz="2400" dirty="0" err="1"/>
              <a:t>itemName</a:t>
            </a:r>
            <a:r>
              <a:rPr lang="en-IN" sz="2400" dirty="0"/>
              <a:t>: String?,   </a:t>
            </a:r>
          </a:p>
          <a:p>
            <a:r>
              <a:rPr lang="en-IN" sz="2400" dirty="0"/>
              <a:t>     @ColumnInfo(name = "quantity") </a:t>
            </a:r>
            <a:r>
              <a:rPr lang="en-IN" sz="2400" dirty="0" err="1"/>
              <a:t>val</a:t>
            </a:r>
            <a:r>
              <a:rPr lang="en-IN" sz="2400" dirty="0"/>
              <a:t> </a:t>
            </a:r>
          </a:p>
          <a:p>
            <a:r>
              <a:rPr lang="en-IN" sz="2400" dirty="0"/>
              <a:t> quantity: String?,  </a:t>
            </a:r>
          </a:p>
          <a:p>
            <a:r>
              <a:rPr lang="en-IN" sz="2400" dirty="0"/>
              <a:t>      @ColumnInfo(name = "cost") </a:t>
            </a:r>
            <a:r>
              <a:rPr lang="en-IN" sz="2400" dirty="0" err="1"/>
              <a:t>val</a:t>
            </a:r>
            <a:r>
              <a:rPr lang="en-IN" sz="2400" dirty="0"/>
              <a:t> cost: </a:t>
            </a:r>
          </a:p>
          <a:p>
            <a:r>
              <a:rPr lang="en-IN" sz="2400" dirty="0"/>
              <a:t>String?,</a:t>
            </a:r>
          </a:p>
          <a:p>
            <a:r>
              <a:rPr lang="en-IN" sz="2400" dirty="0"/>
              <a:t>)</a:t>
            </a:r>
          </a:p>
        </p:txBody>
      </p:sp>
    </p:spTree>
    <p:extLst>
      <p:ext uri="{BB962C8B-B14F-4D97-AF65-F5344CB8AC3E}">
        <p14:creationId xmlns:p14="http://schemas.microsoft.com/office/powerpoint/2010/main" val="294664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D8B882-E9AB-C8B2-5F33-75C529CCE8E4}"/>
              </a:ext>
            </a:extLst>
          </p:cNvPr>
          <p:cNvSpPr>
            <a:spLocks noGrp="1"/>
          </p:cNvSpPr>
          <p:nvPr>
            <p:ph type="sldNum" sz="quarter" idx="4"/>
          </p:nvPr>
        </p:nvSpPr>
        <p:spPr/>
        <p:txBody>
          <a:bodyPr/>
          <a:lstStyle/>
          <a:p>
            <a:fld id="{58FB4751-880F-D840-AAA9-3A15815CC996}" type="slidenum">
              <a:rPr lang="en-US" smtClean="0"/>
              <a:pPr/>
              <a:t>16</a:t>
            </a:fld>
            <a:endParaRPr lang="en-US" dirty="0"/>
          </a:p>
        </p:txBody>
      </p:sp>
      <p:sp>
        <p:nvSpPr>
          <p:cNvPr id="4" name="TextBox 3">
            <a:extLst>
              <a:ext uri="{FF2B5EF4-FFF2-40B4-BE49-F238E27FC236}">
                <a16:creationId xmlns:a16="http://schemas.microsoft.com/office/drawing/2014/main" id="{73601177-828F-6621-202A-FFDF489E0E30}"/>
              </a:ext>
            </a:extLst>
          </p:cNvPr>
          <p:cNvSpPr txBox="1"/>
          <p:nvPr/>
        </p:nvSpPr>
        <p:spPr>
          <a:xfrm>
            <a:off x="329184" y="197346"/>
            <a:ext cx="8974836" cy="6463308"/>
          </a:xfrm>
          <a:prstGeom prst="rect">
            <a:avLst/>
          </a:prstGeom>
          <a:noFill/>
        </p:spPr>
        <p:txBody>
          <a:bodyPr wrap="square">
            <a:spAutoFit/>
          </a:bodyPr>
          <a:lstStyle/>
          <a:p>
            <a:r>
              <a:rPr lang="en-IN" dirty="0"/>
              <a:t>package </a:t>
            </a:r>
            <a:r>
              <a:rPr lang="en-IN" dirty="0" err="1"/>
              <a:t>com.example.expensestracker</a:t>
            </a:r>
            <a:endParaRPr lang="en-IN" dirty="0"/>
          </a:p>
          <a:p>
            <a:endParaRPr lang="en-IN" dirty="0"/>
          </a:p>
          <a:p>
            <a:r>
              <a:rPr lang="en-IN" dirty="0"/>
              <a:t>import androidx.room.*</a:t>
            </a:r>
          </a:p>
          <a:p>
            <a:endParaRPr lang="en-IN" dirty="0"/>
          </a:p>
          <a:p>
            <a:r>
              <a:rPr lang="en-IN" dirty="0"/>
              <a:t>@Dao</a:t>
            </a:r>
          </a:p>
          <a:p>
            <a:r>
              <a:rPr lang="en-IN" dirty="0"/>
              <a:t>interface </a:t>
            </a:r>
            <a:r>
              <a:rPr lang="en-IN" dirty="0" err="1"/>
              <a:t>ItemsDao</a:t>
            </a:r>
            <a:r>
              <a:rPr lang="en-IN" dirty="0"/>
              <a:t> { </a:t>
            </a:r>
          </a:p>
          <a:p>
            <a:endParaRPr lang="en-IN" dirty="0"/>
          </a:p>
          <a:p>
            <a:r>
              <a:rPr lang="en-IN" dirty="0"/>
              <a:t>   @Query("SELECT * FROM </a:t>
            </a:r>
            <a:r>
              <a:rPr lang="en-IN" dirty="0" err="1"/>
              <a:t>items_table</a:t>
            </a:r>
            <a:endParaRPr lang="en-IN" dirty="0"/>
          </a:p>
          <a:p>
            <a:r>
              <a:rPr lang="en-IN" dirty="0"/>
              <a:t> WHERE  cost= :cost")   </a:t>
            </a:r>
          </a:p>
          <a:p>
            <a:r>
              <a:rPr lang="en-IN" dirty="0"/>
              <a:t>    suspend fun </a:t>
            </a:r>
            <a:r>
              <a:rPr lang="en-IN" dirty="0" err="1"/>
              <a:t>getItemsByCost</a:t>
            </a:r>
            <a:r>
              <a:rPr lang="en-IN" dirty="0"/>
              <a:t>(cost:</a:t>
            </a:r>
          </a:p>
          <a:p>
            <a:r>
              <a:rPr lang="en-IN" dirty="0"/>
              <a:t> String): Items?   </a:t>
            </a:r>
          </a:p>
          <a:p>
            <a:endParaRPr lang="en-IN" dirty="0"/>
          </a:p>
          <a:p>
            <a:r>
              <a:rPr lang="en-IN" dirty="0"/>
              <a:t>   @Insert(onConflict = </a:t>
            </a:r>
          </a:p>
          <a:p>
            <a:r>
              <a:rPr lang="en-IN" dirty="0" err="1"/>
              <a:t>OnConflictStrategy.REPLACE</a:t>
            </a:r>
            <a:r>
              <a:rPr lang="en-IN" dirty="0"/>
              <a:t>)    </a:t>
            </a:r>
          </a:p>
          <a:p>
            <a:r>
              <a:rPr lang="en-IN" dirty="0"/>
              <a:t>suspend fun </a:t>
            </a:r>
            <a:r>
              <a:rPr lang="en-IN" dirty="0" err="1"/>
              <a:t>insertItems</a:t>
            </a:r>
            <a:r>
              <a:rPr lang="en-IN" dirty="0"/>
              <a:t>(items: Items)  </a:t>
            </a:r>
          </a:p>
          <a:p>
            <a:endParaRPr lang="en-IN" dirty="0"/>
          </a:p>
          <a:p>
            <a:r>
              <a:rPr lang="en-IN" dirty="0"/>
              <a:t>  @Update   </a:t>
            </a:r>
          </a:p>
          <a:p>
            <a:r>
              <a:rPr lang="en-IN" dirty="0"/>
              <a:t>   suspend fun </a:t>
            </a:r>
            <a:r>
              <a:rPr lang="en-IN" dirty="0" err="1"/>
              <a:t>updateItems</a:t>
            </a:r>
            <a:r>
              <a:rPr lang="en-IN" dirty="0"/>
              <a:t>(items: Items)  </a:t>
            </a:r>
          </a:p>
          <a:p>
            <a:endParaRPr lang="en-IN" dirty="0"/>
          </a:p>
          <a:p>
            <a:r>
              <a:rPr lang="en-IN" dirty="0"/>
              <a:t>  @Delete  </a:t>
            </a:r>
          </a:p>
          <a:p>
            <a:r>
              <a:rPr lang="en-IN" dirty="0"/>
              <a:t>  suspend fun </a:t>
            </a:r>
            <a:r>
              <a:rPr lang="en-IN" dirty="0" err="1"/>
              <a:t>deleteItems</a:t>
            </a:r>
            <a:r>
              <a:rPr lang="en-IN" dirty="0"/>
              <a:t>(items: Items)</a:t>
            </a:r>
          </a:p>
          <a:p>
            <a:r>
              <a:rPr lang="en-IN" dirty="0"/>
              <a:t> </a:t>
            </a:r>
          </a:p>
          <a:p>
            <a:r>
              <a:rPr lang="en-IN" dirty="0"/>
              <a:t>}</a:t>
            </a:r>
          </a:p>
        </p:txBody>
      </p:sp>
    </p:spTree>
    <p:extLst>
      <p:ext uri="{BB962C8B-B14F-4D97-AF65-F5344CB8AC3E}">
        <p14:creationId xmlns:p14="http://schemas.microsoft.com/office/powerpoint/2010/main" val="920260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D85BB2-B0D8-4DA8-F3F2-BBD0E3EE2981}"/>
              </a:ext>
            </a:extLst>
          </p:cNvPr>
          <p:cNvSpPr>
            <a:spLocks noGrp="1"/>
          </p:cNvSpPr>
          <p:nvPr>
            <p:ph type="sldNum" sz="quarter" idx="4"/>
          </p:nvPr>
        </p:nvSpPr>
        <p:spPr/>
        <p:txBody>
          <a:bodyPr/>
          <a:lstStyle/>
          <a:p>
            <a:fld id="{58FB4751-880F-D840-AAA9-3A15815CC996}" type="slidenum">
              <a:rPr lang="en-US" smtClean="0"/>
              <a:pPr/>
              <a:t>17</a:t>
            </a:fld>
            <a:endParaRPr lang="en-US" dirty="0"/>
          </a:p>
        </p:txBody>
      </p:sp>
      <p:sp>
        <p:nvSpPr>
          <p:cNvPr id="4" name="TextBox 3">
            <a:extLst>
              <a:ext uri="{FF2B5EF4-FFF2-40B4-BE49-F238E27FC236}">
                <a16:creationId xmlns:a16="http://schemas.microsoft.com/office/drawing/2014/main" id="{23958059-9477-34C2-7C92-433F2A16C6D0}"/>
              </a:ext>
            </a:extLst>
          </p:cNvPr>
          <p:cNvSpPr txBox="1"/>
          <p:nvPr/>
        </p:nvSpPr>
        <p:spPr>
          <a:xfrm>
            <a:off x="0" y="0"/>
            <a:ext cx="9151620" cy="5355312"/>
          </a:xfrm>
          <a:prstGeom prst="rect">
            <a:avLst/>
          </a:prstGeom>
          <a:noFill/>
        </p:spPr>
        <p:txBody>
          <a:bodyPr wrap="square">
            <a:spAutoFit/>
          </a:bodyPr>
          <a:lstStyle/>
          <a:p>
            <a:r>
              <a:rPr lang="en-IN" dirty="0"/>
              <a:t>package </a:t>
            </a:r>
            <a:r>
              <a:rPr lang="en-IN" dirty="0" err="1"/>
              <a:t>com.example.expensestracker</a:t>
            </a:r>
            <a:endParaRPr lang="en-IN" dirty="0"/>
          </a:p>
          <a:p>
            <a:endParaRPr lang="en-IN" dirty="0"/>
          </a:p>
          <a:p>
            <a:r>
              <a:rPr lang="en-IN" dirty="0"/>
              <a:t>import </a:t>
            </a:r>
            <a:r>
              <a:rPr lang="en-IN" dirty="0" err="1"/>
              <a:t>android.content.Context</a:t>
            </a:r>
            <a:endParaRPr lang="en-IN" dirty="0"/>
          </a:p>
          <a:p>
            <a:r>
              <a:rPr lang="en-IN" dirty="0"/>
              <a:t>import </a:t>
            </a:r>
            <a:r>
              <a:rPr lang="en-IN" dirty="0" err="1"/>
              <a:t>androidx.room.Database</a:t>
            </a:r>
            <a:endParaRPr lang="en-IN" dirty="0"/>
          </a:p>
          <a:p>
            <a:r>
              <a:rPr lang="en-IN" dirty="0"/>
              <a:t>import </a:t>
            </a:r>
            <a:r>
              <a:rPr lang="en-IN" dirty="0" err="1"/>
              <a:t>androidx.room.Room</a:t>
            </a:r>
            <a:endParaRPr lang="en-IN" dirty="0"/>
          </a:p>
          <a:p>
            <a:r>
              <a:rPr lang="en-IN" dirty="0"/>
              <a:t>import </a:t>
            </a:r>
            <a:r>
              <a:rPr lang="en-IN" dirty="0" err="1"/>
              <a:t>androidx.room.RoomDatabase</a:t>
            </a:r>
            <a:endParaRPr lang="en-IN" dirty="0"/>
          </a:p>
          <a:p>
            <a:endParaRPr lang="en-IN" dirty="0"/>
          </a:p>
          <a:p>
            <a:r>
              <a:rPr lang="en-IN" dirty="0"/>
              <a:t>@Database(entities = [Items::class],</a:t>
            </a:r>
          </a:p>
          <a:p>
            <a:r>
              <a:rPr lang="en-IN" dirty="0"/>
              <a:t> version = 1)</a:t>
            </a:r>
          </a:p>
          <a:p>
            <a:r>
              <a:rPr lang="en-IN" dirty="0"/>
              <a:t>abstract class </a:t>
            </a:r>
            <a:r>
              <a:rPr lang="en-IN" dirty="0" err="1"/>
              <a:t>ItemsDatabase</a:t>
            </a:r>
            <a:r>
              <a:rPr lang="en-IN" dirty="0"/>
              <a:t> :</a:t>
            </a:r>
          </a:p>
          <a:p>
            <a:r>
              <a:rPr lang="en-IN" dirty="0"/>
              <a:t> </a:t>
            </a:r>
            <a:r>
              <a:rPr lang="en-IN" dirty="0" err="1"/>
              <a:t>RoomDatabase</a:t>
            </a:r>
            <a:r>
              <a:rPr lang="en-IN" dirty="0"/>
              <a:t>() {    </a:t>
            </a:r>
          </a:p>
          <a:p>
            <a:endParaRPr lang="en-IN" dirty="0"/>
          </a:p>
          <a:p>
            <a:r>
              <a:rPr lang="en-IN" dirty="0"/>
              <a:t>     abstract fun </a:t>
            </a:r>
            <a:r>
              <a:rPr lang="en-IN" dirty="0" err="1"/>
              <a:t>ItemsDao</a:t>
            </a:r>
            <a:r>
              <a:rPr lang="en-IN" dirty="0"/>
              <a:t>(): </a:t>
            </a:r>
            <a:r>
              <a:rPr lang="en-IN" dirty="0" err="1"/>
              <a:t>ItemsDao</a:t>
            </a:r>
            <a:r>
              <a:rPr lang="en-IN" dirty="0"/>
              <a:t>   </a:t>
            </a:r>
          </a:p>
          <a:p>
            <a:endParaRPr lang="en-IN" dirty="0"/>
          </a:p>
          <a:p>
            <a:r>
              <a:rPr lang="en-IN" dirty="0"/>
              <a:t>      companion object {        </a:t>
            </a:r>
          </a:p>
          <a:p>
            <a:endParaRPr lang="en-IN" dirty="0"/>
          </a:p>
          <a:p>
            <a:r>
              <a:rPr lang="en-IN" dirty="0"/>
              <a:t>           @Volatile        </a:t>
            </a:r>
          </a:p>
          <a:p>
            <a:r>
              <a:rPr lang="en-IN" dirty="0"/>
              <a:t>            private var instance: </a:t>
            </a:r>
            <a:r>
              <a:rPr lang="en-IN" dirty="0" err="1"/>
              <a:t>ItemsDatabase</a:t>
            </a:r>
            <a:r>
              <a:rPr lang="en-IN" dirty="0"/>
              <a:t>?</a:t>
            </a:r>
          </a:p>
          <a:p>
            <a:r>
              <a:rPr lang="en-IN" dirty="0"/>
              <a:t> = null</a:t>
            </a:r>
          </a:p>
        </p:txBody>
      </p:sp>
      <p:sp>
        <p:nvSpPr>
          <p:cNvPr id="6" name="TextBox 5">
            <a:extLst>
              <a:ext uri="{FF2B5EF4-FFF2-40B4-BE49-F238E27FC236}">
                <a16:creationId xmlns:a16="http://schemas.microsoft.com/office/drawing/2014/main" id="{770EEB4C-5050-D6FD-1026-242990A16A95}"/>
              </a:ext>
            </a:extLst>
          </p:cNvPr>
          <p:cNvSpPr txBox="1"/>
          <p:nvPr/>
        </p:nvSpPr>
        <p:spPr>
          <a:xfrm>
            <a:off x="607634" y="5355312"/>
            <a:ext cx="9138920" cy="1200329"/>
          </a:xfrm>
          <a:prstGeom prst="rect">
            <a:avLst/>
          </a:prstGeom>
          <a:noFill/>
        </p:spPr>
        <p:txBody>
          <a:bodyPr wrap="square">
            <a:spAutoFit/>
          </a:bodyPr>
          <a:lstStyle/>
          <a:p>
            <a:r>
              <a:rPr lang="en-IN" dirty="0"/>
              <a:t>fun </a:t>
            </a:r>
            <a:r>
              <a:rPr lang="en-IN" dirty="0" err="1"/>
              <a:t>getDatabase</a:t>
            </a:r>
            <a:r>
              <a:rPr lang="en-IN" dirty="0"/>
              <a:t>(context: Context):</a:t>
            </a:r>
          </a:p>
          <a:p>
            <a:r>
              <a:rPr lang="en-IN" dirty="0" err="1"/>
              <a:t>ItemsDatabase</a:t>
            </a:r>
            <a:r>
              <a:rPr lang="en-IN" dirty="0"/>
              <a:t> {          </a:t>
            </a:r>
          </a:p>
          <a:p>
            <a:r>
              <a:rPr lang="en-IN" dirty="0"/>
              <a:t>  return instance ?:</a:t>
            </a:r>
          </a:p>
          <a:p>
            <a:r>
              <a:rPr lang="en-IN" dirty="0"/>
              <a:t> synchronized(this) {</a:t>
            </a:r>
          </a:p>
        </p:txBody>
      </p:sp>
    </p:spTree>
    <p:extLst>
      <p:ext uri="{BB962C8B-B14F-4D97-AF65-F5344CB8AC3E}">
        <p14:creationId xmlns:p14="http://schemas.microsoft.com/office/powerpoint/2010/main" val="982572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86764E-7267-095B-E40A-09860AFD70E1}"/>
              </a:ext>
            </a:extLst>
          </p:cNvPr>
          <p:cNvSpPr>
            <a:spLocks noGrp="1"/>
          </p:cNvSpPr>
          <p:nvPr>
            <p:ph type="sldNum" sz="quarter" idx="4"/>
          </p:nvPr>
        </p:nvSpPr>
        <p:spPr/>
        <p:txBody>
          <a:bodyPr/>
          <a:lstStyle/>
          <a:p>
            <a:fld id="{58FB4751-880F-D840-AAA9-3A15815CC996}" type="slidenum">
              <a:rPr lang="en-US" smtClean="0"/>
              <a:pPr/>
              <a:t>18</a:t>
            </a:fld>
            <a:endParaRPr lang="en-US" dirty="0"/>
          </a:p>
        </p:txBody>
      </p:sp>
      <p:sp>
        <p:nvSpPr>
          <p:cNvPr id="4" name="TextBox 3">
            <a:extLst>
              <a:ext uri="{FF2B5EF4-FFF2-40B4-BE49-F238E27FC236}">
                <a16:creationId xmlns:a16="http://schemas.microsoft.com/office/drawing/2014/main" id="{9D53CC53-A7DE-F832-3CD3-C663EEA55FC5}"/>
              </a:ext>
            </a:extLst>
          </p:cNvPr>
          <p:cNvSpPr txBox="1"/>
          <p:nvPr/>
        </p:nvSpPr>
        <p:spPr>
          <a:xfrm>
            <a:off x="254000" y="386080"/>
            <a:ext cx="8897620" cy="6001643"/>
          </a:xfrm>
          <a:prstGeom prst="rect">
            <a:avLst/>
          </a:prstGeom>
          <a:noFill/>
        </p:spPr>
        <p:txBody>
          <a:bodyPr wrap="square">
            <a:spAutoFit/>
          </a:bodyPr>
          <a:lstStyle/>
          <a:p>
            <a:r>
              <a:rPr lang="en-IN" sz="3200" dirty="0"/>
              <a:t>            </a:t>
            </a:r>
            <a:r>
              <a:rPr lang="en-IN" sz="3200" dirty="0" err="1"/>
              <a:t>val</a:t>
            </a:r>
            <a:r>
              <a:rPr lang="en-IN" sz="3200" dirty="0"/>
              <a:t> </a:t>
            </a:r>
            <a:r>
              <a:rPr lang="en-IN" sz="3200" dirty="0" err="1"/>
              <a:t>newInstance</a:t>
            </a:r>
            <a:r>
              <a:rPr lang="en-IN" sz="3200" dirty="0"/>
              <a:t> = </a:t>
            </a:r>
          </a:p>
          <a:p>
            <a:r>
              <a:rPr lang="en-IN" sz="3200" dirty="0" err="1"/>
              <a:t>Room.databaseBuilder</a:t>
            </a:r>
            <a:r>
              <a:rPr lang="en-IN" sz="3200" dirty="0"/>
              <a:t>(                   </a:t>
            </a:r>
          </a:p>
          <a:p>
            <a:r>
              <a:rPr lang="en-IN" sz="3200" dirty="0"/>
              <a:t>                 </a:t>
            </a:r>
            <a:r>
              <a:rPr lang="en-IN" sz="3200" dirty="0" err="1"/>
              <a:t>context.applicationContext</a:t>
            </a:r>
            <a:r>
              <a:rPr lang="en-IN" sz="3200" dirty="0"/>
              <a:t>,                  </a:t>
            </a:r>
          </a:p>
          <a:p>
            <a:r>
              <a:rPr lang="en-IN" sz="3200" dirty="0"/>
              <a:t>                 </a:t>
            </a:r>
            <a:r>
              <a:rPr lang="en-IN" sz="3200" dirty="0" err="1"/>
              <a:t>ItemsDatabase</a:t>
            </a:r>
            <a:r>
              <a:rPr lang="en-IN" sz="3200" dirty="0"/>
              <a:t>::class.java,                 </a:t>
            </a:r>
          </a:p>
          <a:p>
            <a:r>
              <a:rPr lang="en-IN" sz="3200" dirty="0"/>
              <a:t>                "</a:t>
            </a:r>
            <a:r>
              <a:rPr lang="en-IN" sz="3200" dirty="0" err="1"/>
              <a:t>items_database</a:t>
            </a:r>
            <a:r>
              <a:rPr lang="en-IN" sz="3200" dirty="0"/>
              <a:t>"              </a:t>
            </a:r>
          </a:p>
          <a:p>
            <a:r>
              <a:rPr lang="en-IN" sz="3200" dirty="0"/>
              <a:t>              ).build()             </a:t>
            </a:r>
          </a:p>
          <a:p>
            <a:r>
              <a:rPr lang="en-IN" sz="3200" dirty="0"/>
              <a:t>              instance = </a:t>
            </a:r>
            <a:r>
              <a:rPr lang="en-IN" sz="3200" dirty="0" err="1"/>
              <a:t>newInstance</a:t>
            </a:r>
            <a:r>
              <a:rPr lang="en-IN" sz="3200" dirty="0"/>
              <a:t>             </a:t>
            </a:r>
          </a:p>
          <a:p>
            <a:r>
              <a:rPr lang="en-IN" sz="3200" dirty="0"/>
              <a:t>              </a:t>
            </a:r>
            <a:r>
              <a:rPr lang="en-IN" sz="3200" dirty="0" err="1"/>
              <a:t>newInstance</a:t>
            </a:r>
            <a:r>
              <a:rPr lang="en-IN" sz="3200" dirty="0"/>
              <a:t>         </a:t>
            </a:r>
          </a:p>
          <a:p>
            <a:r>
              <a:rPr lang="en-IN" sz="3200" dirty="0"/>
              <a:t>            }      </a:t>
            </a:r>
          </a:p>
          <a:p>
            <a:r>
              <a:rPr lang="en-IN" sz="3200" dirty="0"/>
              <a:t>         }   </a:t>
            </a:r>
          </a:p>
          <a:p>
            <a:r>
              <a:rPr lang="en-IN" sz="3200" dirty="0"/>
              <a:t>     }</a:t>
            </a:r>
          </a:p>
          <a:p>
            <a:r>
              <a:rPr lang="en-IN" sz="3200" dirty="0"/>
              <a:t>}</a:t>
            </a:r>
          </a:p>
        </p:txBody>
      </p:sp>
    </p:spTree>
    <p:extLst>
      <p:ext uri="{BB962C8B-B14F-4D97-AF65-F5344CB8AC3E}">
        <p14:creationId xmlns:p14="http://schemas.microsoft.com/office/powerpoint/2010/main" val="687963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98063F-850A-065B-D91A-7EA5871D4D8F}"/>
              </a:ext>
            </a:extLst>
          </p:cNvPr>
          <p:cNvSpPr>
            <a:spLocks noGrp="1"/>
          </p:cNvSpPr>
          <p:nvPr>
            <p:ph type="sldNum" sz="quarter" idx="4"/>
          </p:nvPr>
        </p:nvSpPr>
        <p:spPr/>
        <p:txBody>
          <a:bodyPr/>
          <a:lstStyle/>
          <a:p>
            <a:fld id="{58FB4751-880F-D840-AAA9-3A15815CC996}" type="slidenum">
              <a:rPr lang="en-US" smtClean="0"/>
              <a:pPr/>
              <a:t>19</a:t>
            </a:fld>
            <a:endParaRPr lang="en-US" dirty="0"/>
          </a:p>
        </p:txBody>
      </p:sp>
      <p:sp>
        <p:nvSpPr>
          <p:cNvPr id="4" name="TextBox 3">
            <a:extLst>
              <a:ext uri="{FF2B5EF4-FFF2-40B4-BE49-F238E27FC236}">
                <a16:creationId xmlns:a16="http://schemas.microsoft.com/office/drawing/2014/main" id="{D9A35760-5D99-B5C7-7298-7E6F5664EBB6}"/>
              </a:ext>
            </a:extLst>
          </p:cNvPr>
          <p:cNvSpPr txBox="1"/>
          <p:nvPr/>
        </p:nvSpPr>
        <p:spPr>
          <a:xfrm>
            <a:off x="0" y="1"/>
            <a:ext cx="9151620" cy="4401205"/>
          </a:xfrm>
          <a:prstGeom prst="rect">
            <a:avLst/>
          </a:prstGeom>
          <a:noFill/>
        </p:spPr>
        <p:txBody>
          <a:bodyPr wrap="square">
            <a:spAutoFit/>
          </a:bodyPr>
          <a:lstStyle/>
          <a:p>
            <a:r>
              <a:rPr lang="en-IN" sz="2000" dirty="0"/>
              <a:t>package </a:t>
            </a:r>
            <a:r>
              <a:rPr lang="en-IN" sz="2000" dirty="0" err="1"/>
              <a:t>com.example.expensestracker</a:t>
            </a:r>
            <a:endParaRPr lang="en-IN" sz="2000" dirty="0"/>
          </a:p>
          <a:p>
            <a:endParaRPr lang="en-IN" sz="2000" dirty="0"/>
          </a:p>
          <a:p>
            <a:r>
              <a:rPr lang="en-IN" sz="2000" dirty="0"/>
              <a:t>import </a:t>
            </a:r>
            <a:r>
              <a:rPr lang="en-IN" sz="2000" dirty="0" err="1"/>
              <a:t>android.annotation.SuppressLint</a:t>
            </a:r>
            <a:endParaRPr lang="en-IN" sz="2000" dirty="0"/>
          </a:p>
          <a:p>
            <a:r>
              <a:rPr lang="en-IN" sz="2000" dirty="0"/>
              <a:t>import </a:t>
            </a:r>
            <a:r>
              <a:rPr lang="en-IN" sz="2000" dirty="0" err="1"/>
              <a:t>android.content.ContentValues</a:t>
            </a:r>
            <a:endParaRPr lang="en-IN" sz="2000" dirty="0"/>
          </a:p>
          <a:p>
            <a:r>
              <a:rPr lang="en-IN" sz="2000" dirty="0"/>
              <a:t>import </a:t>
            </a:r>
            <a:r>
              <a:rPr lang="en-IN" sz="2000" dirty="0" err="1"/>
              <a:t>android.content.Context</a:t>
            </a:r>
            <a:endParaRPr lang="en-IN" sz="2000" dirty="0"/>
          </a:p>
          <a:p>
            <a:r>
              <a:rPr lang="en-IN" sz="2000" dirty="0"/>
              <a:t>import </a:t>
            </a:r>
            <a:r>
              <a:rPr lang="en-IN" sz="2000" dirty="0" err="1"/>
              <a:t>android.database.Cursor</a:t>
            </a:r>
            <a:endParaRPr lang="en-IN" sz="2000" dirty="0"/>
          </a:p>
          <a:p>
            <a:r>
              <a:rPr lang="en-IN" sz="2000" dirty="0"/>
              <a:t>import </a:t>
            </a:r>
            <a:r>
              <a:rPr lang="en-IN" sz="2000" dirty="0" err="1"/>
              <a:t>android.database.sqlite.SQLiteDatabase</a:t>
            </a:r>
            <a:endParaRPr lang="en-IN" sz="2000" dirty="0"/>
          </a:p>
          <a:p>
            <a:r>
              <a:rPr lang="en-IN" sz="2000" dirty="0"/>
              <a:t>import </a:t>
            </a:r>
            <a:r>
              <a:rPr lang="en-IN" sz="2000" dirty="0" err="1"/>
              <a:t>android.database.sqlite.SQLiteOpenHelper</a:t>
            </a:r>
            <a:endParaRPr lang="en-IN" sz="2000" dirty="0"/>
          </a:p>
          <a:p>
            <a:endParaRPr lang="en-IN" sz="2000" dirty="0"/>
          </a:p>
          <a:p>
            <a:r>
              <a:rPr lang="en-IN" sz="2000" dirty="0"/>
              <a:t>class </a:t>
            </a:r>
            <a:r>
              <a:rPr lang="en-IN" sz="2000" dirty="0" err="1"/>
              <a:t>ItemsDatabaseHelper</a:t>
            </a:r>
            <a:r>
              <a:rPr lang="en-IN" sz="2000" dirty="0"/>
              <a:t>(context: </a:t>
            </a:r>
          </a:p>
          <a:p>
            <a:r>
              <a:rPr lang="en-IN" sz="2000" dirty="0"/>
              <a:t>Context) :   </a:t>
            </a:r>
          </a:p>
          <a:p>
            <a:r>
              <a:rPr lang="en-IN" sz="2000" dirty="0"/>
              <a:t>    </a:t>
            </a:r>
            <a:r>
              <a:rPr lang="en-IN" sz="2000" dirty="0" err="1"/>
              <a:t>SQLiteOpenHelper</a:t>
            </a:r>
            <a:r>
              <a:rPr lang="en-IN" sz="2000" dirty="0"/>
              <a:t>(context,</a:t>
            </a:r>
          </a:p>
          <a:p>
            <a:r>
              <a:rPr lang="en-IN" sz="2000" dirty="0"/>
              <a:t> DATABASE_NAME, </a:t>
            </a:r>
          </a:p>
          <a:p>
            <a:r>
              <a:rPr lang="en-IN" sz="2000" dirty="0" err="1"/>
              <a:t>null,DATABASE_VERSION</a:t>
            </a:r>
            <a:r>
              <a:rPr lang="en-IN" sz="2000" dirty="0"/>
              <a:t>){</a:t>
            </a:r>
          </a:p>
        </p:txBody>
      </p:sp>
      <p:sp>
        <p:nvSpPr>
          <p:cNvPr id="5" name="TextBox 4">
            <a:extLst>
              <a:ext uri="{FF2B5EF4-FFF2-40B4-BE49-F238E27FC236}">
                <a16:creationId xmlns:a16="http://schemas.microsoft.com/office/drawing/2014/main" id="{FB80B2C8-7D6F-27BA-83A4-6A1BC94DE3B3}"/>
              </a:ext>
            </a:extLst>
          </p:cNvPr>
          <p:cNvSpPr txBox="1"/>
          <p:nvPr/>
        </p:nvSpPr>
        <p:spPr>
          <a:xfrm>
            <a:off x="0" y="4597134"/>
            <a:ext cx="6126480" cy="1569660"/>
          </a:xfrm>
          <a:prstGeom prst="rect">
            <a:avLst/>
          </a:prstGeom>
          <a:noFill/>
        </p:spPr>
        <p:txBody>
          <a:bodyPr wrap="square">
            <a:spAutoFit/>
          </a:bodyPr>
          <a:lstStyle/>
          <a:p>
            <a:r>
              <a:rPr lang="en-IN" dirty="0"/>
              <a:t>companion object {    </a:t>
            </a:r>
          </a:p>
          <a:p>
            <a:r>
              <a:rPr lang="en-IN" dirty="0"/>
              <a:t>    private </a:t>
            </a:r>
            <a:r>
              <a:rPr lang="en-IN" dirty="0" err="1"/>
              <a:t>const</a:t>
            </a:r>
            <a:r>
              <a:rPr lang="en-IN" dirty="0"/>
              <a:t> </a:t>
            </a:r>
            <a:r>
              <a:rPr lang="en-IN" dirty="0" err="1"/>
              <a:t>val</a:t>
            </a:r>
            <a:endParaRPr lang="en-IN" dirty="0"/>
          </a:p>
          <a:p>
            <a:r>
              <a:rPr lang="en-IN" dirty="0"/>
              <a:t> DATABASE_VERSION = 1        </a:t>
            </a:r>
          </a:p>
          <a:p>
            <a:r>
              <a:rPr lang="en-IN" dirty="0"/>
              <a:t>      private </a:t>
            </a:r>
            <a:r>
              <a:rPr lang="en-IN" dirty="0" err="1"/>
              <a:t>const</a:t>
            </a:r>
            <a:r>
              <a:rPr lang="en-IN" dirty="0"/>
              <a:t> </a:t>
            </a:r>
            <a:r>
              <a:rPr lang="en-IN" sz="2400" dirty="0" err="1"/>
              <a:t>val</a:t>
            </a:r>
            <a:r>
              <a:rPr lang="en-IN" dirty="0"/>
              <a:t> DATABASE_NAME = </a:t>
            </a:r>
          </a:p>
          <a:p>
            <a:r>
              <a:rPr lang="en-IN" dirty="0"/>
              <a:t>"</a:t>
            </a:r>
            <a:r>
              <a:rPr lang="en-IN" dirty="0" err="1"/>
              <a:t>ItemsDatabase.db</a:t>
            </a:r>
            <a:r>
              <a:rPr lang="en-IN" dirty="0"/>
              <a:t>"</a:t>
            </a:r>
          </a:p>
        </p:txBody>
      </p:sp>
    </p:spTree>
    <p:extLst>
      <p:ext uri="{BB962C8B-B14F-4D97-AF65-F5344CB8AC3E}">
        <p14:creationId xmlns:p14="http://schemas.microsoft.com/office/powerpoint/2010/main" val="271492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4267B1-A6C7-B3CA-2322-D7C35A543799}"/>
              </a:ext>
            </a:extLst>
          </p:cNvPr>
          <p:cNvSpPr txBox="1"/>
          <p:nvPr/>
        </p:nvSpPr>
        <p:spPr>
          <a:xfrm>
            <a:off x="3982064" y="4810785"/>
            <a:ext cx="6096000" cy="841641"/>
          </a:xfrm>
          <a:prstGeom prst="rect">
            <a:avLst/>
          </a:prstGeom>
          <a:noFill/>
        </p:spPr>
        <p:txBody>
          <a:bodyPr wrap="square">
            <a:spAutoFit/>
          </a:bodyPr>
          <a:lstStyle/>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dirty="0"/>
          </a:p>
        </p:txBody>
      </p:sp>
      <p:sp>
        <p:nvSpPr>
          <p:cNvPr id="15" name="TextBox 14">
            <a:extLst>
              <a:ext uri="{FF2B5EF4-FFF2-40B4-BE49-F238E27FC236}">
                <a16:creationId xmlns:a16="http://schemas.microsoft.com/office/drawing/2014/main" id="{A86BADEA-D926-8CA0-2100-FF96AA44D368}"/>
              </a:ext>
            </a:extLst>
          </p:cNvPr>
          <p:cNvSpPr txBox="1"/>
          <p:nvPr/>
        </p:nvSpPr>
        <p:spPr>
          <a:xfrm>
            <a:off x="2841523" y="366626"/>
            <a:ext cx="6096000" cy="838948"/>
          </a:xfrm>
          <a:prstGeom prst="rect">
            <a:avLst/>
          </a:prstGeom>
          <a:noFill/>
        </p:spPr>
        <p:txBody>
          <a:bodyPr wrap="square">
            <a:spAutoFit/>
          </a:bodyPr>
          <a:lstStyle/>
          <a:p>
            <a:pPr>
              <a:lnSpc>
                <a:spcPct val="115000"/>
              </a:lnSpc>
              <a:spcAft>
                <a:spcPts val="1000"/>
              </a:spcAft>
            </a:pPr>
            <a:r>
              <a:rPr lang="en-IN" sz="1800" b="1" i="1" spc="25" dirty="0">
                <a:effectLst/>
                <a:latin typeface="Arial Black" panose="020B0A04020102020204" pitchFamily="34" charset="0"/>
                <a:ea typeface="Calibri" panose="020F0502020204030204" pitchFamily="34" charset="0"/>
                <a:cs typeface="Times New Roman" panose="02020603050405020304" pitchFamily="18" charset="0"/>
              </a:rPr>
              <a:t>MONEY MATTERS: A PERSONAL FINANCE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i="1" spc="25" dirty="0">
                <a:effectLst/>
                <a:latin typeface="Arial Black" panose="020B0A04020102020204" pitchFamily="34" charset="0"/>
                <a:ea typeface="Calibri" panose="020F0502020204030204" pitchFamily="34" charset="0"/>
                <a:cs typeface="Times New Roman" panose="02020603050405020304" pitchFamily="18" charset="0"/>
              </a:rPr>
              <a:t>                                       MANAGEMENT APP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39E319A-A69E-6162-5EC1-E14DE335F650}"/>
              </a:ext>
            </a:extLst>
          </p:cNvPr>
          <p:cNvSpPr txBox="1"/>
          <p:nvPr/>
        </p:nvSpPr>
        <p:spPr>
          <a:xfrm>
            <a:off x="3048000" y="1523709"/>
            <a:ext cx="6096000" cy="1986698"/>
          </a:xfrm>
          <a:prstGeom prst="rect">
            <a:avLst/>
          </a:prstGeom>
          <a:noFill/>
        </p:spPr>
        <p:txBody>
          <a:bodyPr wrap="square">
            <a:spAutoFit/>
          </a:bodyPr>
          <a:lstStyle/>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College Name : Angel college of Engineering and Technology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College code:7103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Department : Computer Science and Engineering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NM Project :</a:t>
            </a:r>
            <a:r>
              <a:rPr lang="en-IN" sz="1800" dirty="0">
                <a:effectLst/>
                <a:latin typeface="Calibri" panose="020F0502020204030204" pitchFamily="34" charset="0"/>
                <a:ea typeface="Calibri" panose="020F0502020204030204" pitchFamily="34" charset="0"/>
                <a:cs typeface="Times New Roman" panose="02020603050405020304" pitchFamily="18" charset="0"/>
              </a:rPr>
              <a:t> Money Matters:</a:t>
            </a:r>
            <a:r>
              <a:rPr lang="en-IN" dirty="0">
                <a:latin typeface="Calibri" panose="020F0502020204030204" pitchFamily="34" charset="0"/>
                <a:ea typeface="Calibri" panose="020F0502020204030204" pitchFamily="34" charset="0"/>
                <a:cs typeface="Times New Roman" panose="02020603050405020304" pitchFamily="18" charset="0"/>
              </a:rPr>
              <a:t> A personal finance </a:t>
            </a:r>
            <a:r>
              <a:rPr lang="en-IN" dirty="0" err="1">
                <a:latin typeface="Calibri" panose="020F0502020204030204" pitchFamily="34" charset="0"/>
                <a:ea typeface="Calibri" panose="020F0502020204030204" pitchFamily="34" charset="0"/>
                <a:cs typeface="Times New Roman" panose="02020603050405020304" pitchFamily="18" charset="0"/>
              </a:rPr>
              <a:t>mamgement</a:t>
            </a:r>
            <a:r>
              <a:rPr lang="en-IN" dirty="0">
                <a:latin typeface="Calibri" panose="020F0502020204030204" pitchFamily="34" charset="0"/>
                <a:ea typeface="Calibri" panose="020F0502020204030204" pitchFamily="34" charset="0"/>
                <a:cs typeface="Times New Roman" panose="02020603050405020304" pitchFamily="18" charset="0"/>
              </a:rPr>
              <a:t> App </a:t>
            </a:r>
          </a:p>
        </p:txBody>
      </p:sp>
      <p:sp>
        <p:nvSpPr>
          <p:cNvPr id="5" name="TextBox 4">
            <a:extLst>
              <a:ext uri="{FF2B5EF4-FFF2-40B4-BE49-F238E27FC236}">
                <a16:creationId xmlns:a16="http://schemas.microsoft.com/office/drawing/2014/main" id="{ABCCE489-8460-D7A3-0E4B-09F8D53DAB80}"/>
              </a:ext>
            </a:extLst>
          </p:cNvPr>
          <p:cNvSpPr txBox="1"/>
          <p:nvPr/>
        </p:nvSpPr>
        <p:spPr>
          <a:xfrm>
            <a:off x="2841523" y="3992548"/>
            <a:ext cx="7403690" cy="2478114"/>
          </a:xfrm>
          <a:prstGeom prst="rect">
            <a:avLst/>
          </a:prstGeom>
          <a:noFill/>
        </p:spPr>
        <p:txBody>
          <a:bodyPr wrap="square">
            <a:spAutoFit/>
          </a:bodyPr>
          <a:lstStyle/>
          <a:p>
            <a:pPr>
              <a:lnSpc>
                <a:spcPct val="115000"/>
              </a:lnSpc>
              <a:spcAft>
                <a:spcPts val="1000"/>
              </a:spcAft>
            </a:pPr>
            <a:r>
              <a:rPr lang="en-IN" sz="1800" b="1" dirty="0">
                <a:effectLst/>
                <a:latin typeface="Bahnschrift Light" panose="020B0502040204020203" pitchFamily="34" charset="0"/>
                <a:ea typeface="Calibri" panose="020F0502020204030204" pitchFamily="34" charset="0"/>
                <a:cs typeface="Times New Roman" panose="02020603050405020304" pitchFamily="18" charset="0"/>
              </a:rPr>
              <a:t>Group project</a:t>
            </a:r>
            <a:endParaRPr lang="en-IN" sz="1400" dirty="0">
              <a:effectLst/>
              <a:latin typeface="Bahnschrift Light" panose="020B0502040204020203" pitchFamily="34" charset="0"/>
              <a:ea typeface="Calibri" panose="020F0502020204030204" pitchFamily="34" charset="0"/>
              <a:cs typeface="Times New Roman" panose="02020603050405020304" pitchFamily="18" charset="0"/>
            </a:endParaRPr>
          </a:p>
          <a:p>
            <a:r>
              <a:rPr lang="en-IN" sz="1800" b="1" dirty="0">
                <a:effectLst/>
                <a:latin typeface="Bahnschrift Light" panose="020B0502040204020203" pitchFamily="34" charset="0"/>
                <a:ea typeface="Calibri" panose="020F0502020204030204" pitchFamily="34" charset="0"/>
              </a:rPr>
              <a:t>TEAM ID : NM2024TMID10586</a:t>
            </a:r>
          </a:p>
          <a:p>
            <a:endParaRPr lang="en-IN" sz="1800" b="1" dirty="0">
              <a:effectLst/>
              <a:latin typeface="Bahnschrift Light" panose="020B0502040204020203" pitchFamily="34" charset="0"/>
              <a:ea typeface="Calibri" panose="020F0502020204030204" pitchFamily="34" charset="0"/>
            </a:endParaRPr>
          </a:p>
          <a:p>
            <a:r>
              <a:rPr lang="en-IN" b="1" dirty="0">
                <a:latin typeface="Bahnschrift Light" panose="020B0502040204020203" pitchFamily="34" charset="0"/>
                <a:ea typeface="Calibri" panose="020F0502020204030204" pitchFamily="34" charset="0"/>
              </a:rPr>
              <a:t>NIVETHA.R : NM ID :337D1EDF6F93974B400498F821EAFFC1</a:t>
            </a:r>
          </a:p>
          <a:p>
            <a:r>
              <a:rPr lang="en-IN" sz="1800" b="1" dirty="0">
                <a:effectLst/>
                <a:latin typeface="Bahnschrift Light" panose="020B0502040204020203" pitchFamily="34" charset="0"/>
                <a:ea typeface="Calibri" panose="020F0502020204030204" pitchFamily="34" charset="0"/>
              </a:rPr>
              <a:t>POOJA.M : NM ID :3A627C19F652642BBA34E7CEEF98DF32</a:t>
            </a:r>
          </a:p>
          <a:p>
            <a:r>
              <a:rPr lang="en-IN" b="1" dirty="0">
                <a:latin typeface="Bahnschrift Light" panose="020B0502040204020203" pitchFamily="34" charset="0"/>
                <a:ea typeface="Calibri" panose="020F0502020204030204" pitchFamily="34" charset="0"/>
              </a:rPr>
              <a:t>UDHAYAN.S : NM ID :69010A1E6DBE10DAE8E4D294682CF6F1</a:t>
            </a:r>
          </a:p>
          <a:p>
            <a:endParaRPr lang="en-IN" sz="1800" b="1" dirty="0">
              <a:effectLst/>
              <a:latin typeface="Berlin Sans FB Demi" panose="020E0802020502020306" pitchFamily="34" charset="0"/>
              <a:ea typeface="Calibri" panose="020F0502020204030204" pitchFamily="34" charset="0"/>
            </a:endParaRPr>
          </a:p>
          <a:p>
            <a:endParaRPr lang="en-IN" sz="1800" b="1" dirty="0">
              <a:effectLst/>
              <a:latin typeface="Berlin Sans FB Demi" panose="020E0802020502020306" pitchFamily="34" charset="0"/>
              <a:ea typeface="Calibri" panose="020F0502020204030204" pitchFamily="34" charset="0"/>
            </a:endParaRPr>
          </a:p>
        </p:txBody>
      </p:sp>
    </p:spTree>
    <p:extLst>
      <p:ext uri="{BB962C8B-B14F-4D97-AF65-F5344CB8AC3E}">
        <p14:creationId xmlns:p14="http://schemas.microsoft.com/office/powerpoint/2010/main" val="1042911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45CCA4-663D-99FC-A052-604181CA0AA0}"/>
              </a:ext>
            </a:extLst>
          </p:cNvPr>
          <p:cNvSpPr>
            <a:spLocks noGrp="1"/>
          </p:cNvSpPr>
          <p:nvPr>
            <p:ph type="sldNum" sz="quarter" idx="4"/>
          </p:nvPr>
        </p:nvSpPr>
        <p:spPr/>
        <p:txBody>
          <a:bodyPr/>
          <a:lstStyle/>
          <a:p>
            <a:fld id="{58FB4751-880F-D840-AAA9-3A15815CC996}" type="slidenum">
              <a:rPr lang="en-US" smtClean="0"/>
              <a:pPr/>
              <a:t>20</a:t>
            </a:fld>
            <a:endParaRPr lang="en-US" dirty="0"/>
          </a:p>
        </p:txBody>
      </p:sp>
      <p:sp>
        <p:nvSpPr>
          <p:cNvPr id="4" name="TextBox 3">
            <a:extLst>
              <a:ext uri="{FF2B5EF4-FFF2-40B4-BE49-F238E27FC236}">
                <a16:creationId xmlns:a16="http://schemas.microsoft.com/office/drawing/2014/main" id="{B37ACB04-9E71-BF0A-9B68-13268735F00A}"/>
              </a:ext>
            </a:extLst>
          </p:cNvPr>
          <p:cNvSpPr txBox="1"/>
          <p:nvPr/>
        </p:nvSpPr>
        <p:spPr>
          <a:xfrm>
            <a:off x="176784" y="335845"/>
            <a:ext cx="9151620" cy="6186309"/>
          </a:xfrm>
          <a:prstGeom prst="rect">
            <a:avLst/>
          </a:prstGeom>
          <a:noFill/>
        </p:spPr>
        <p:txBody>
          <a:bodyPr wrap="square">
            <a:spAutoFit/>
          </a:bodyPr>
          <a:lstStyle/>
          <a:p>
            <a:r>
              <a:rPr lang="en-IN" dirty="0"/>
              <a:t>private </a:t>
            </a:r>
            <a:r>
              <a:rPr lang="en-IN" dirty="0" err="1"/>
              <a:t>const</a:t>
            </a:r>
            <a:r>
              <a:rPr lang="en-IN" dirty="0"/>
              <a:t> </a:t>
            </a:r>
            <a:r>
              <a:rPr lang="en-IN" dirty="0" err="1"/>
              <a:t>val</a:t>
            </a:r>
            <a:r>
              <a:rPr lang="en-IN" dirty="0"/>
              <a:t> TABLE_NAME =</a:t>
            </a:r>
          </a:p>
          <a:p>
            <a:r>
              <a:rPr lang="en-IN" dirty="0"/>
              <a:t> "</a:t>
            </a:r>
            <a:r>
              <a:rPr lang="en-IN" dirty="0" err="1"/>
              <a:t>items_table</a:t>
            </a:r>
            <a:r>
              <a:rPr lang="en-IN" dirty="0"/>
              <a:t>"        </a:t>
            </a:r>
          </a:p>
          <a:p>
            <a:r>
              <a:rPr lang="en-IN" dirty="0"/>
              <a:t>    private </a:t>
            </a:r>
            <a:r>
              <a:rPr lang="en-IN" dirty="0" err="1"/>
              <a:t>const</a:t>
            </a:r>
            <a:r>
              <a:rPr lang="en-IN" dirty="0"/>
              <a:t> </a:t>
            </a:r>
            <a:r>
              <a:rPr lang="en-IN" dirty="0" err="1"/>
              <a:t>val</a:t>
            </a:r>
            <a:r>
              <a:rPr lang="en-IN" dirty="0"/>
              <a:t> COLUMN_ID = "id"        </a:t>
            </a:r>
          </a:p>
          <a:p>
            <a:r>
              <a:rPr lang="en-IN" dirty="0"/>
              <a:t>    private </a:t>
            </a:r>
            <a:r>
              <a:rPr lang="en-IN" dirty="0" err="1"/>
              <a:t>const</a:t>
            </a:r>
            <a:r>
              <a:rPr lang="en-IN" dirty="0"/>
              <a:t> </a:t>
            </a:r>
            <a:r>
              <a:rPr lang="en-IN" dirty="0" err="1"/>
              <a:t>val</a:t>
            </a:r>
            <a:r>
              <a:rPr lang="en-IN" dirty="0"/>
              <a:t> </a:t>
            </a:r>
          </a:p>
          <a:p>
            <a:r>
              <a:rPr lang="en-IN" dirty="0"/>
              <a:t>COLUMN_ITEM_NAME = "</a:t>
            </a:r>
            <a:r>
              <a:rPr lang="en-IN" dirty="0" err="1"/>
              <a:t>item_name</a:t>
            </a:r>
            <a:r>
              <a:rPr lang="en-IN" dirty="0"/>
              <a:t>"       </a:t>
            </a:r>
          </a:p>
          <a:p>
            <a:r>
              <a:rPr lang="en-IN" dirty="0"/>
              <a:t>     private </a:t>
            </a:r>
            <a:r>
              <a:rPr lang="en-IN" dirty="0" err="1"/>
              <a:t>const</a:t>
            </a:r>
            <a:r>
              <a:rPr lang="en-IN" dirty="0"/>
              <a:t> </a:t>
            </a:r>
            <a:r>
              <a:rPr lang="en-IN" dirty="0" err="1"/>
              <a:t>val</a:t>
            </a:r>
            <a:r>
              <a:rPr lang="en-IN" dirty="0"/>
              <a:t> COLUMN_QUANTITY </a:t>
            </a:r>
          </a:p>
          <a:p>
            <a:r>
              <a:rPr lang="en-IN" dirty="0"/>
              <a:t>= "quantity"      </a:t>
            </a:r>
          </a:p>
          <a:p>
            <a:r>
              <a:rPr lang="en-IN" dirty="0"/>
              <a:t>      private </a:t>
            </a:r>
            <a:r>
              <a:rPr lang="en-IN" dirty="0" err="1"/>
              <a:t>const</a:t>
            </a:r>
            <a:r>
              <a:rPr lang="en-IN" dirty="0"/>
              <a:t> </a:t>
            </a:r>
            <a:r>
              <a:rPr lang="en-IN" dirty="0" err="1"/>
              <a:t>val</a:t>
            </a:r>
            <a:r>
              <a:rPr lang="en-IN" dirty="0"/>
              <a:t> COLUMN_COST =</a:t>
            </a:r>
          </a:p>
          <a:p>
            <a:r>
              <a:rPr lang="en-IN" dirty="0"/>
              <a:t> "cost"  </a:t>
            </a:r>
          </a:p>
          <a:p>
            <a:r>
              <a:rPr lang="en-IN" dirty="0"/>
              <a:t>  }    </a:t>
            </a:r>
          </a:p>
          <a:p>
            <a:endParaRPr lang="en-IN" dirty="0"/>
          </a:p>
          <a:p>
            <a:r>
              <a:rPr lang="en-IN" dirty="0"/>
              <a:t>    override fun </a:t>
            </a:r>
            <a:r>
              <a:rPr lang="en-IN" dirty="0" err="1"/>
              <a:t>onCreate</a:t>
            </a:r>
            <a:r>
              <a:rPr lang="en-IN" dirty="0"/>
              <a:t>(</a:t>
            </a:r>
            <a:r>
              <a:rPr lang="en-IN" dirty="0" err="1"/>
              <a:t>db</a:t>
            </a:r>
            <a:r>
              <a:rPr lang="en-IN" dirty="0"/>
              <a:t>:</a:t>
            </a:r>
          </a:p>
          <a:p>
            <a:r>
              <a:rPr lang="en-IN" dirty="0"/>
              <a:t>  </a:t>
            </a:r>
            <a:r>
              <a:rPr lang="en-IN" dirty="0" err="1"/>
              <a:t>SQLiteDatabase</a:t>
            </a:r>
            <a:r>
              <a:rPr lang="en-IN" dirty="0"/>
              <a:t>?) {       </a:t>
            </a:r>
          </a:p>
          <a:p>
            <a:r>
              <a:rPr lang="en-IN" dirty="0"/>
              <a:t>     </a:t>
            </a:r>
            <a:r>
              <a:rPr lang="en-IN" dirty="0" err="1"/>
              <a:t>val</a:t>
            </a:r>
            <a:r>
              <a:rPr lang="en-IN" dirty="0"/>
              <a:t> </a:t>
            </a:r>
            <a:r>
              <a:rPr lang="en-IN" dirty="0" err="1"/>
              <a:t>createTable</a:t>
            </a:r>
            <a:r>
              <a:rPr lang="en-IN" dirty="0"/>
              <a:t> = "CREATE TABLE</a:t>
            </a:r>
            <a:br>
              <a:rPr lang="en-IN" dirty="0"/>
            </a:br>
            <a:r>
              <a:rPr lang="en-IN" dirty="0"/>
              <a:t> $TABLE_NAME (" +            </a:t>
            </a:r>
          </a:p>
          <a:p>
            <a:r>
              <a:rPr lang="en-IN" dirty="0"/>
              <a:t>    "${COLUMN_ID} INTEGER</a:t>
            </a:r>
          </a:p>
          <a:p>
            <a:r>
              <a:rPr lang="en-IN" dirty="0"/>
              <a:t> PRIMARY KEY AUTOINCREMENT, " +               </a:t>
            </a:r>
          </a:p>
          <a:p>
            <a:r>
              <a:rPr lang="en-IN" dirty="0"/>
              <a:t>      "${COLUMN_ITEM_NAME} TEXT," </a:t>
            </a:r>
          </a:p>
          <a:p>
            <a:r>
              <a:rPr lang="en-IN" dirty="0"/>
              <a:t>+               </a:t>
            </a:r>
          </a:p>
          <a:p>
            <a:r>
              <a:rPr lang="en-IN" dirty="0"/>
              <a:t>       "${COLUMN_QUANTITY} TEXT," +             </a:t>
            </a:r>
          </a:p>
          <a:p>
            <a:r>
              <a:rPr lang="en-IN" dirty="0"/>
              <a:t>         "${COLUMN_COST} TEXT" +               </a:t>
            </a:r>
          </a:p>
          <a:p>
            <a:r>
              <a:rPr lang="en-IN" dirty="0"/>
              <a:t>          ")"</a:t>
            </a:r>
          </a:p>
        </p:txBody>
      </p:sp>
    </p:spTree>
    <p:extLst>
      <p:ext uri="{BB962C8B-B14F-4D97-AF65-F5344CB8AC3E}">
        <p14:creationId xmlns:p14="http://schemas.microsoft.com/office/powerpoint/2010/main" val="4082113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0E5D13-68D2-1133-C00A-8A67049AD0EA}"/>
              </a:ext>
            </a:extLst>
          </p:cNvPr>
          <p:cNvSpPr>
            <a:spLocks noGrp="1"/>
          </p:cNvSpPr>
          <p:nvPr>
            <p:ph type="sldNum" sz="quarter" idx="4"/>
          </p:nvPr>
        </p:nvSpPr>
        <p:spPr/>
        <p:txBody>
          <a:bodyPr/>
          <a:lstStyle/>
          <a:p>
            <a:fld id="{58FB4751-880F-D840-AAA9-3A15815CC996}" type="slidenum">
              <a:rPr lang="en-US" smtClean="0"/>
              <a:pPr/>
              <a:t>21</a:t>
            </a:fld>
            <a:endParaRPr lang="en-US" dirty="0"/>
          </a:p>
        </p:txBody>
      </p:sp>
      <p:sp>
        <p:nvSpPr>
          <p:cNvPr id="4" name="TextBox 3">
            <a:extLst>
              <a:ext uri="{FF2B5EF4-FFF2-40B4-BE49-F238E27FC236}">
                <a16:creationId xmlns:a16="http://schemas.microsoft.com/office/drawing/2014/main" id="{B965780A-63F6-5792-848E-85608926EA5F}"/>
              </a:ext>
            </a:extLst>
          </p:cNvPr>
          <p:cNvSpPr txBox="1"/>
          <p:nvPr/>
        </p:nvSpPr>
        <p:spPr>
          <a:xfrm>
            <a:off x="762000" y="474345"/>
            <a:ext cx="9151620" cy="5909310"/>
          </a:xfrm>
          <a:prstGeom prst="rect">
            <a:avLst/>
          </a:prstGeom>
          <a:noFill/>
        </p:spPr>
        <p:txBody>
          <a:bodyPr wrap="square">
            <a:spAutoFit/>
          </a:bodyPr>
          <a:lstStyle/>
          <a:p>
            <a:r>
              <a:rPr lang="en-IN" dirty="0"/>
              <a:t> </a:t>
            </a:r>
            <a:r>
              <a:rPr lang="en-IN" dirty="0" err="1"/>
              <a:t>db</a:t>
            </a:r>
            <a:r>
              <a:rPr lang="en-IN" dirty="0"/>
              <a:t>?.</a:t>
            </a:r>
            <a:r>
              <a:rPr lang="en-IN" dirty="0" err="1"/>
              <a:t>execSQL</a:t>
            </a:r>
            <a:r>
              <a:rPr lang="en-IN" dirty="0"/>
              <a:t>(</a:t>
            </a:r>
            <a:r>
              <a:rPr lang="en-IN" dirty="0" err="1"/>
              <a:t>createTable</a:t>
            </a:r>
            <a:r>
              <a:rPr lang="en-IN" dirty="0"/>
              <a:t>)  </a:t>
            </a:r>
          </a:p>
          <a:p>
            <a:r>
              <a:rPr lang="en-IN" dirty="0"/>
              <a:t>  }  </a:t>
            </a:r>
          </a:p>
          <a:p>
            <a:r>
              <a:rPr lang="en-IN" dirty="0"/>
              <a:t>  override fun </a:t>
            </a:r>
            <a:r>
              <a:rPr lang="en-IN" dirty="0" err="1"/>
              <a:t>onUpgrade</a:t>
            </a:r>
            <a:r>
              <a:rPr lang="en-IN" dirty="0"/>
              <a:t>(</a:t>
            </a:r>
            <a:r>
              <a:rPr lang="en-IN" dirty="0" err="1"/>
              <a:t>db</a:t>
            </a:r>
            <a:r>
              <a:rPr lang="en-IN" dirty="0"/>
              <a:t>:</a:t>
            </a:r>
          </a:p>
          <a:p>
            <a:r>
              <a:rPr lang="en-IN" dirty="0"/>
              <a:t> </a:t>
            </a:r>
            <a:r>
              <a:rPr lang="en-IN" dirty="0" err="1"/>
              <a:t>SQLiteDatabase</a:t>
            </a:r>
            <a:r>
              <a:rPr lang="en-IN" dirty="0"/>
              <a:t>?, </a:t>
            </a:r>
            <a:r>
              <a:rPr lang="en-IN" dirty="0" err="1"/>
              <a:t>oldVersion</a:t>
            </a:r>
            <a:r>
              <a:rPr lang="en-IN" dirty="0"/>
              <a:t>: Int,</a:t>
            </a:r>
            <a:br>
              <a:rPr lang="en-IN" dirty="0"/>
            </a:br>
            <a:r>
              <a:rPr lang="en-IN" dirty="0"/>
              <a:t> </a:t>
            </a:r>
            <a:r>
              <a:rPr lang="en-IN" dirty="0" err="1"/>
              <a:t>newVersion</a:t>
            </a:r>
            <a:r>
              <a:rPr lang="en-IN" dirty="0"/>
              <a:t>: Int) {       </a:t>
            </a:r>
          </a:p>
          <a:p>
            <a:r>
              <a:rPr lang="en-IN" dirty="0"/>
              <a:t>       </a:t>
            </a:r>
            <a:r>
              <a:rPr lang="en-IN" dirty="0" err="1"/>
              <a:t>db</a:t>
            </a:r>
            <a:r>
              <a:rPr lang="en-IN" dirty="0"/>
              <a:t>?.</a:t>
            </a:r>
            <a:r>
              <a:rPr lang="en-IN" dirty="0" err="1"/>
              <a:t>execSQL</a:t>
            </a:r>
            <a:r>
              <a:rPr lang="en-IN" dirty="0"/>
              <a:t>("DROP TABLE IF EXISTS </a:t>
            </a:r>
          </a:p>
          <a:p>
            <a:r>
              <a:rPr lang="en-IN" dirty="0"/>
              <a:t>$TABLE_NAME")       </a:t>
            </a:r>
          </a:p>
          <a:p>
            <a:r>
              <a:rPr lang="en-IN" dirty="0"/>
              <a:t>       </a:t>
            </a:r>
            <a:r>
              <a:rPr lang="en-IN" dirty="0" err="1"/>
              <a:t>onCreate</a:t>
            </a:r>
            <a:r>
              <a:rPr lang="en-IN" dirty="0"/>
              <a:t>(</a:t>
            </a:r>
            <a:r>
              <a:rPr lang="en-IN" dirty="0" err="1"/>
              <a:t>db</a:t>
            </a:r>
            <a:r>
              <a:rPr lang="en-IN" dirty="0"/>
              <a:t>)  </a:t>
            </a:r>
          </a:p>
          <a:p>
            <a:r>
              <a:rPr lang="en-IN" dirty="0"/>
              <a:t>  }  </a:t>
            </a:r>
          </a:p>
          <a:p>
            <a:r>
              <a:rPr lang="en-IN" dirty="0"/>
              <a:t>  fun </a:t>
            </a:r>
            <a:r>
              <a:rPr lang="en-IN" dirty="0" err="1"/>
              <a:t>insertItems</a:t>
            </a:r>
            <a:r>
              <a:rPr lang="en-IN" dirty="0"/>
              <a:t>(items: Items) {       </a:t>
            </a:r>
          </a:p>
          <a:p>
            <a:r>
              <a:rPr lang="en-IN" dirty="0"/>
              <a:t>        </a:t>
            </a:r>
            <a:r>
              <a:rPr lang="en-IN" dirty="0" err="1"/>
              <a:t>val</a:t>
            </a:r>
            <a:r>
              <a:rPr lang="en-IN" dirty="0"/>
              <a:t> </a:t>
            </a:r>
            <a:r>
              <a:rPr lang="en-IN" dirty="0" err="1"/>
              <a:t>db</a:t>
            </a:r>
            <a:r>
              <a:rPr lang="en-IN" dirty="0"/>
              <a:t> = </a:t>
            </a:r>
            <a:r>
              <a:rPr lang="en-IN" dirty="0" err="1"/>
              <a:t>writableDatabase</a:t>
            </a:r>
            <a:r>
              <a:rPr lang="en-IN" dirty="0"/>
              <a:t>   </a:t>
            </a:r>
          </a:p>
          <a:p>
            <a:r>
              <a:rPr lang="en-IN" dirty="0"/>
              <a:t>         </a:t>
            </a:r>
            <a:r>
              <a:rPr lang="en-IN" dirty="0" err="1"/>
              <a:t>val</a:t>
            </a:r>
            <a:r>
              <a:rPr lang="en-IN" dirty="0"/>
              <a:t> values = </a:t>
            </a:r>
            <a:r>
              <a:rPr lang="en-IN" dirty="0" err="1"/>
              <a:t>ContentValues</a:t>
            </a:r>
            <a:r>
              <a:rPr lang="en-IN" dirty="0"/>
              <a:t>()      </a:t>
            </a:r>
          </a:p>
          <a:p>
            <a:r>
              <a:rPr lang="en-IN" dirty="0"/>
              <a:t>        </a:t>
            </a:r>
            <a:r>
              <a:rPr lang="en-IN" dirty="0" err="1"/>
              <a:t>values.put</a:t>
            </a:r>
            <a:r>
              <a:rPr lang="en-IN" dirty="0"/>
              <a:t>(COLUMN_ITEM_NAME, </a:t>
            </a:r>
          </a:p>
          <a:p>
            <a:r>
              <a:rPr lang="en-IN" dirty="0" err="1"/>
              <a:t>items.itemName</a:t>
            </a:r>
            <a:r>
              <a:rPr lang="en-IN" dirty="0"/>
              <a:t>)        </a:t>
            </a:r>
          </a:p>
          <a:p>
            <a:r>
              <a:rPr lang="en-IN" dirty="0"/>
              <a:t>          </a:t>
            </a:r>
            <a:r>
              <a:rPr lang="en-IN" dirty="0" err="1"/>
              <a:t>values.put</a:t>
            </a:r>
            <a:r>
              <a:rPr lang="en-IN" dirty="0"/>
              <a:t>(COLUMN_QUANTITY, </a:t>
            </a:r>
          </a:p>
          <a:p>
            <a:r>
              <a:rPr lang="en-IN" dirty="0" err="1"/>
              <a:t>items.quantity</a:t>
            </a:r>
            <a:r>
              <a:rPr lang="en-IN" dirty="0"/>
              <a:t>)        </a:t>
            </a:r>
          </a:p>
          <a:p>
            <a:r>
              <a:rPr lang="en-IN" dirty="0"/>
              <a:t>           </a:t>
            </a:r>
            <a:r>
              <a:rPr lang="en-IN" dirty="0" err="1"/>
              <a:t>values.put</a:t>
            </a:r>
            <a:r>
              <a:rPr lang="en-IN" dirty="0"/>
              <a:t>(COLUMN_COST, </a:t>
            </a:r>
          </a:p>
          <a:p>
            <a:r>
              <a:rPr lang="en-IN" dirty="0" err="1"/>
              <a:t>items.cost</a:t>
            </a:r>
            <a:r>
              <a:rPr lang="en-IN" dirty="0"/>
              <a:t>)       </a:t>
            </a:r>
          </a:p>
          <a:p>
            <a:r>
              <a:rPr lang="en-IN" dirty="0"/>
              <a:t>             </a:t>
            </a:r>
            <a:r>
              <a:rPr lang="en-IN" dirty="0" err="1"/>
              <a:t>db.insert</a:t>
            </a:r>
            <a:r>
              <a:rPr lang="en-IN" dirty="0"/>
              <a:t>(TABLE_NAME, null, values)      </a:t>
            </a:r>
          </a:p>
          <a:p>
            <a:r>
              <a:rPr lang="en-IN" dirty="0"/>
              <a:t>             </a:t>
            </a:r>
            <a:r>
              <a:rPr lang="en-IN" dirty="0" err="1"/>
              <a:t>db.close</a:t>
            </a:r>
            <a:r>
              <a:rPr lang="en-IN" dirty="0"/>
              <a:t>() </a:t>
            </a:r>
          </a:p>
          <a:p>
            <a:r>
              <a:rPr lang="en-IN" dirty="0"/>
              <a:t>   }</a:t>
            </a:r>
          </a:p>
        </p:txBody>
      </p:sp>
    </p:spTree>
    <p:extLst>
      <p:ext uri="{BB962C8B-B14F-4D97-AF65-F5344CB8AC3E}">
        <p14:creationId xmlns:p14="http://schemas.microsoft.com/office/powerpoint/2010/main" val="79544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B7CB69A-2EEE-CF19-75F7-5684B6930A9D}"/>
              </a:ext>
            </a:extLst>
          </p:cNvPr>
          <p:cNvSpPr txBox="1"/>
          <p:nvPr/>
        </p:nvSpPr>
        <p:spPr>
          <a:xfrm>
            <a:off x="432292" y="560439"/>
            <a:ext cx="10825644" cy="5016758"/>
          </a:xfrm>
          <a:prstGeom prst="rect">
            <a:avLst/>
          </a:prstGeom>
          <a:noFill/>
        </p:spPr>
        <p:txBody>
          <a:bodyPr wrap="square">
            <a:spAutoFit/>
          </a:bodyPr>
          <a:lstStyle/>
          <a:p>
            <a:r>
              <a:rPr lang="en-IN" sz="4000" dirty="0"/>
              <a:t>Money is  a central aspect of life, affecting many areas such as our ability to access goods and services, invest in our future, and achieve personal goals. Whether it's budgeting, saving, investing, or managing debt, how we handle money plays a significant role in our financial stability and well-being. Do you have specific questions about managing money or personal finance?  </a:t>
            </a:r>
          </a:p>
        </p:txBody>
      </p:sp>
    </p:spTree>
    <p:extLst>
      <p:ext uri="{BB962C8B-B14F-4D97-AF65-F5344CB8AC3E}">
        <p14:creationId xmlns:p14="http://schemas.microsoft.com/office/powerpoint/2010/main" val="58647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730748" y="-3025494"/>
            <a:ext cx="8006852" cy="12361762"/>
          </a:xfrm>
        </p:spPr>
        <p:txBody>
          <a:bodyPr/>
          <a:lstStyle/>
          <a:p>
            <a:r>
              <a:rPr lang="en-US" sz="3200" dirty="0"/>
              <a:t>ChatGPT 4o </a:t>
            </a:r>
            <a:r>
              <a:rPr lang="en-US" sz="3200" dirty="0" err="1"/>
              <a:t>miniLog</a:t>
            </a:r>
            <a:r>
              <a:rPr lang="en-US" sz="3200" dirty="0"/>
              <a:t> </a:t>
            </a:r>
            <a:r>
              <a:rPr lang="en-US" sz="3200" dirty="0" err="1"/>
              <a:t>inYou</a:t>
            </a:r>
            <a:r>
              <a:rPr lang="en-US" sz="3200" dirty="0"/>
              <a:t> </a:t>
            </a:r>
            <a:r>
              <a:rPr lang="en-US" sz="3200" dirty="0" err="1"/>
              <a:t>said:Money</a:t>
            </a:r>
            <a:r>
              <a:rPr lang="en-US" sz="3200" dirty="0"/>
              <a:t> matters ChatGPT </a:t>
            </a:r>
            <a:r>
              <a:rPr lang="en-US" sz="3200" dirty="0" err="1"/>
              <a:t>said:ChatGPTMoney</a:t>
            </a:r>
            <a:r>
              <a:rPr lang="en-US" sz="3200" dirty="0"/>
              <a:t> is a central aspect of life, affecting many areas such as our ability to access goods and services, invest in our future, and achieve personal goals. Whether it's budgeting, saving, investing, or managing debt, how we handle money plays a significant role in our financial stability and well-being. Do you have specific questions about managing money or personal finance?</a:t>
            </a:r>
          </a:p>
        </p:txBody>
      </p:sp>
    </p:spTree>
    <p:extLst>
      <p:ext uri="{BB962C8B-B14F-4D97-AF65-F5344CB8AC3E}">
        <p14:creationId xmlns:p14="http://schemas.microsoft.com/office/powerpoint/2010/main" val="222232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A0C70A-7DEC-B079-A48C-9FA2C93A9883}"/>
              </a:ext>
            </a:extLst>
          </p:cNvPr>
          <p:cNvSpPr txBox="1"/>
          <p:nvPr/>
        </p:nvSpPr>
        <p:spPr>
          <a:xfrm>
            <a:off x="274320" y="467360"/>
            <a:ext cx="8887460" cy="5693866"/>
          </a:xfrm>
          <a:prstGeom prst="rect">
            <a:avLst/>
          </a:prstGeom>
          <a:noFill/>
        </p:spPr>
        <p:txBody>
          <a:bodyPr wrap="square">
            <a:spAutoFit/>
          </a:bodyPr>
          <a:lstStyle/>
          <a:p>
            <a:r>
              <a:rPr lang="en-IN" sz="2800" dirty="0"/>
              <a:t>You </a:t>
            </a:r>
            <a:r>
              <a:rPr lang="en-IN" sz="2800" dirty="0" err="1"/>
              <a:t>said:Give</a:t>
            </a:r>
            <a:r>
              <a:rPr lang="en-IN" sz="2800" dirty="0"/>
              <a:t> me the description ChatGPT </a:t>
            </a:r>
            <a:r>
              <a:rPr lang="en-IN" sz="2800" dirty="0" err="1"/>
              <a:t>said:ChatGPTMoney</a:t>
            </a:r>
            <a:r>
              <a:rPr lang="en-IN" sz="2800" dirty="0"/>
              <a:t> matters refers to the importance and impact of money in our daily lives. It encompasses everything from earning income, managing expenses, saving, investing, and planning for the future, to understanding the broader economic forces that shape financial decisions. Money influences our quality of life, opportunities for personal growth, security, and overall happiness. Being financially savvy helps people make informed decisions, avoid financial stress, and work toward long-term financial goals, such as buying a home, retiring comfortably, or funding education. At its core, money matters because it provides the resources needed to meet both basic needs and personal ambitions.</a:t>
            </a: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
        <p:nvSpPr>
          <p:cNvPr id="6" name="TextBox 5">
            <a:extLst>
              <a:ext uri="{FF2B5EF4-FFF2-40B4-BE49-F238E27FC236}">
                <a16:creationId xmlns:a16="http://schemas.microsoft.com/office/drawing/2014/main" id="{3EE54063-96F3-6574-1640-FDEC561B22E6}"/>
              </a:ext>
            </a:extLst>
          </p:cNvPr>
          <p:cNvSpPr txBox="1"/>
          <p:nvPr/>
        </p:nvSpPr>
        <p:spPr>
          <a:xfrm>
            <a:off x="1554480" y="152400"/>
            <a:ext cx="5049520" cy="6247864"/>
          </a:xfrm>
          <a:prstGeom prst="rect">
            <a:avLst/>
          </a:prstGeom>
          <a:noFill/>
        </p:spPr>
        <p:txBody>
          <a:bodyPr wrap="square">
            <a:spAutoFit/>
          </a:bodyPr>
          <a:lstStyle/>
          <a:p>
            <a:r>
              <a:rPr lang="en-IN" sz="2000" dirty="0"/>
              <a:t>package </a:t>
            </a:r>
            <a:r>
              <a:rPr lang="en-IN" sz="2000" dirty="0" err="1"/>
              <a:t>com.example.expensestracker</a:t>
            </a:r>
            <a:endParaRPr lang="en-IN" sz="2000" dirty="0"/>
          </a:p>
          <a:p>
            <a:endParaRPr lang="en-IN" sz="2000" dirty="0"/>
          </a:p>
          <a:p>
            <a:r>
              <a:rPr lang="en-IN" sz="2000" dirty="0"/>
              <a:t>import </a:t>
            </a:r>
            <a:r>
              <a:rPr lang="en-IN" sz="2000" dirty="0" err="1"/>
              <a:t>androidx.room.ColumnInfo</a:t>
            </a:r>
            <a:endParaRPr lang="en-IN" sz="2000" dirty="0"/>
          </a:p>
          <a:p>
            <a:r>
              <a:rPr lang="en-IN" sz="2000" dirty="0"/>
              <a:t>import </a:t>
            </a:r>
            <a:r>
              <a:rPr lang="en-IN" sz="2000" dirty="0" err="1"/>
              <a:t>androidx.room.Entity</a:t>
            </a:r>
            <a:endParaRPr lang="en-IN" sz="2000" dirty="0"/>
          </a:p>
          <a:p>
            <a:r>
              <a:rPr lang="en-IN" sz="2000" dirty="0"/>
              <a:t>import </a:t>
            </a:r>
            <a:r>
              <a:rPr lang="en-IN" sz="2000" dirty="0" err="1"/>
              <a:t>androidx.room.PrimaryKey</a:t>
            </a:r>
            <a:endParaRPr lang="en-IN" sz="2000" dirty="0"/>
          </a:p>
          <a:p>
            <a:endParaRPr lang="en-IN" sz="2000" dirty="0"/>
          </a:p>
          <a:p>
            <a:r>
              <a:rPr lang="en-IN" sz="2000" dirty="0"/>
              <a:t>@Entity(tableName = "</a:t>
            </a:r>
            <a:r>
              <a:rPr lang="en-IN" sz="2000" dirty="0" err="1"/>
              <a:t>user_table</a:t>
            </a:r>
            <a:r>
              <a:rPr lang="en-IN" sz="2000" dirty="0"/>
              <a:t>")</a:t>
            </a:r>
          </a:p>
          <a:p>
            <a:r>
              <a:rPr lang="en-IN" sz="2000" dirty="0"/>
              <a:t>data class User(   </a:t>
            </a:r>
          </a:p>
          <a:p>
            <a:r>
              <a:rPr lang="en-IN" sz="2000" dirty="0"/>
              <a:t> @PrimaryKey(autoGenerate = true) </a:t>
            </a:r>
            <a:r>
              <a:rPr lang="en-IN" sz="2000" dirty="0" err="1"/>
              <a:t>val</a:t>
            </a:r>
            <a:r>
              <a:rPr lang="en-IN" sz="2000" dirty="0"/>
              <a:t> </a:t>
            </a:r>
          </a:p>
          <a:p>
            <a:r>
              <a:rPr lang="en-IN" sz="2000" dirty="0"/>
              <a:t>id: Int?,   </a:t>
            </a:r>
          </a:p>
          <a:p>
            <a:r>
              <a:rPr lang="en-IN" sz="2000" dirty="0"/>
              <a:t> @ColumnInfo(name = "</a:t>
            </a:r>
            <a:r>
              <a:rPr lang="en-IN" sz="2000" dirty="0" err="1"/>
              <a:t>first_name</a:t>
            </a:r>
            <a:r>
              <a:rPr lang="en-IN" sz="2000" dirty="0"/>
              <a:t>") </a:t>
            </a:r>
            <a:r>
              <a:rPr lang="en-IN" sz="2000" dirty="0" err="1"/>
              <a:t>val</a:t>
            </a:r>
            <a:r>
              <a:rPr lang="en-IN" sz="2000" dirty="0"/>
              <a:t> </a:t>
            </a:r>
            <a:r>
              <a:rPr lang="en-IN" sz="2000" dirty="0" err="1"/>
              <a:t>firstName</a:t>
            </a:r>
            <a:r>
              <a:rPr lang="en-IN" sz="2000" dirty="0"/>
              <a:t>: String?,    </a:t>
            </a:r>
          </a:p>
          <a:p>
            <a:r>
              <a:rPr lang="en-IN" sz="2000" dirty="0"/>
              <a:t> @ColumnInfo(name = "</a:t>
            </a:r>
            <a:r>
              <a:rPr lang="en-IN" sz="2000" dirty="0" err="1"/>
              <a:t>last_name</a:t>
            </a:r>
            <a:r>
              <a:rPr lang="en-IN" sz="2000" dirty="0"/>
              <a:t>") </a:t>
            </a:r>
            <a:r>
              <a:rPr lang="en-IN" sz="2000" dirty="0" err="1"/>
              <a:t>val</a:t>
            </a:r>
            <a:r>
              <a:rPr lang="en-IN" sz="2000" dirty="0"/>
              <a:t> </a:t>
            </a:r>
            <a:r>
              <a:rPr lang="en-IN" sz="2000" dirty="0" err="1"/>
              <a:t>lastName</a:t>
            </a:r>
            <a:r>
              <a:rPr lang="en-IN" sz="2000" dirty="0"/>
              <a:t>: string?</a:t>
            </a:r>
          </a:p>
          <a:p>
            <a:r>
              <a:rPr lang="en-IN" sz="2000" dirty="0"/>
              <a:t>  @ColumnInfo(name = "email“) v</a:t>
            </a:r>
          </a:p>
          <a:p>
            <a:r>
              <a:rPr lang="en-IN" sz="2000" dirty="0"/>
              <a:t>email: String?,    </a:t>
            </a:r>
          </a:p>
          <a:p>
            <a:r>
              <a:rPr lang="en-IN" sz="2000" dirty="0"/>
              <a:t>   @ColumnInfo(name = "password") </a:t>
            </a:r>
            <a:r>
              <a:rPr lang="en-IN" sz="2000" dirty="0" err="1"/>
              <a:t>val</a:t>
            </a:r>
            <a:endParaRPr lang="en-IN" sz="2000" dirty="0"/>
          </a:p>
          <a:p>
            <a:r>
              <a:rPr lang="en-IN" sz="2000" dirty="0"/>
              <a:t> password: String?, </a:t>
            </a:r>
          </a:p>
          <a:p>
            <a:endParaRPr lang="en-IN" sz="2000" dirty="0"/>
          </a:p>
          <a:p>
            <a:r>
              <a:rPr lang="en-IN" sz="2000" dirty="0"/>
              <a:t>)</a:t>
            </a:r>
          </a:p>
        </p:txBody>
      </p:sp>
    </p:spTree>
    <p:extLst>
      <p:ext uri="{BB962C8B-B14F-4D97-AF65-F5344CB8AC3E}">
        <p14:creationId xmlns:p14="http://schemas.microsoft.com/office/powerpoint/2010/main" val="196691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F7A7F8-A292-1DDE-CBEE-E53DD00A9417}"/>
              </a:ext>
            </a:extLst>
          </p:cNvPr>
          <p:cNvSpPr txBox="1"/>
          <p:nvPr/>
        </p:nvSpPr>
        <p:spPr>
          <a:xfrm>
            <a:off x="1537437" y="231714"/>
            <a:ext cx="7274560" cy="6186309"/>
          </a:xfrm>
          <a:prstGeom prst="rect">
            <a:avLst/>
          </a:prstGeom>
          <a:noFill/>
        </p:spPr>
        <p:txBody>
          <a:bodyPr wrap="square">
            <a:spAutoFit/>
          </a:bodyPr>
          <a:lstStyle/>
          <a:p>
            <a:r>
              <a:rPr lang="en-IN" dirty="0"/>
              <a:t>package </a:t>
            </a:r>
            <a:r>
              <a:rPr lang="en-IN" dirty="0" err="1"/>
              <a:t>com.example.expensestracker</a:t>
            </a:r>
            <a:endParaRPr lang="en-IN" dirty="0"/>
          </a:p>
          <a:p>
            <a:endParaRPr lang="en-IN" dirty="0"/>
          </a:p>
          <a:p>
            <a:r>
              <a:rPr lang="en-IN" dirty="0"/>
              <a:t>import androidx.room.*</a:t>
            </a:r>
          </a:p>
          <a:p>
            <a:r>
              <a:rPr lang="en-IN" dirty="0"/>
              <a:t>@Dao</a:t>
            </a:r>
          </a:p>
          <a:p>
            <a:r>
              <a:rPr lang="en-IN" dirty="0"/>
              <a:t>interface </a:t>
            </a:r>
            <a:r>
              <a:rPr lang="en-IN" dirty="0" err="1"/>
              <a:t>UserDao</a:t>
            </a:r>
            <a:r>
              <a:rPr lang="en-IN" dirty="0"/>
              <a:t> {   </a:t>
            </a:r>
          </a:p>
          <a:p>
            <a:endParaRPr lang="en-IN" dirty="0"/>
          </a:p>
          <a:p>
            <a:r>
              <a:rPr lang="en-IN" dirty="0"/>
              <a:t>       @Query("SELECT * FROM </a:t>
            </a:r>
            <a:r>
              <a:rPr lang="en-IN" dirty="0" err="1"/>
              <a:t>user_table</a:t>
            </a:r>
            <a:endParaRPr lang="en-IN" dirty="0"/>
          </a:p>
          <a:p>
            <a:r>
              <a:rPr lang="en-IN" dirty="0"/>
              <a:t> WHERE email = :email")    </a:t>
            </a:r>
          </a:p>
          <a:p>
            <a:r>
              <a:rPr lang="en-IN" dirty="0"/>
              <a:t>suspend fun </a:t>
            </a:r>
            <a:r>
              <a:rPr lang="en-IN" dirty="0" err="1"/>
              <a:t>getUserByEmail</a:t>
            </a:r>
            <a:r>
              <a:rPr lang="en-IN" dirty="0"/>
              <a:t>(email:</a:t>
            </a:r>
          </a:p>
          <a:p>
            <a:r>
              <a:rPr lang="en-IN" dirty="0"/>
              <a:t> String): User?  </a:t>
            </a:r>
          </a:p>
          <a:p>
            <a:r>
              <a:rPr lang="en-IN" dirty="0"/>
              <a:t>     </a:t>
            </a:r>
          </a:p>
          <a:p>
            <a:r>
              <a:rPr lang="en-IN" dirty="0"/>
              <a:t>   @Insert(onConflict =</a:t>
            </a:r>
          </a:p>
          <a:p>
            <a:r>
              <a:rPr lang="en-IN" dirty="0"/>
              <a:t> </a:t>
            </a:r>
            <a:r>
              <a:rPr lang="en-IN" dirty="0" err="1"/>
              <a:t>OnConflictStrategy.REPLACE</a:t>
            </a:r>
            <a:r>
              <a:rPr lang="en-IN" dirty="0"/>
              <a:t>)   </a:t>
            </a:r>
          </a:p>
          <a:p>
            <a:r>
              <a:rPr lang="en-IN" dirty="0"/>
              <a:t>      suspend fun </a:t>
            </a:r>
            <a:r>
              <a:rPr lang="en-IN" dirty="0" err="1"/>
              <a:t>insertUser</a:t>
            </a:r>
            <a:r>
              <a:rPr lang="en-IN" dirty="0"/>
              <a:t>(user: User)  </a:t>
            </a:r>
          </a:p>
          <a:p>
            <a:endParaRPr lang="en-IN" dirty="0"/>
          </a:p>
          <a:p>
            <a:r>
              <a:rPr lang="en-IN" dirty="0"/>
              <a:t>     @Update   </a:t>
            </a:r>
          </a:p>
          <a:p>
            <a:r>
              <a:rPr lang="en-IN" dirty="0"/>
              <a:t>      suspend fun </a:t>
            </a:r>
            <a:r>
              <a:rPr lang="en-IN" dirty="0" err="1"/>
              <a:t>updateUser</a:t>
            </a:r>
            <a:r>
              <a:rPr lang="en-IN" dirty="0"/>
              <a:t>(user: User)   </a:t>
            </a:r>
          </a:p>
          <a:p>
            <a:endParaRPr lang="en-IN" dirty="0"/>
          </a:p>
          <a:p>
            <a:r>
              <a:rPr lang="en-IN" dirty="0"/>
              <a:t>       @Delete    </a:t>
            </a:r>
          </a:p>
          <a:p>
            <a:r>
              <a:rPr lang="en-IN" dirty="0"/>
              <a:t>       suspend fun </a:t>
            </a:r>
            <a:r>
              <a:rPr lang="en-IN" dirty="0" err="1"/>
              <a:t>deleteUser</a:t>
            </a:r>
            <a:r>
              <a:rPr lang="en-IN" dirty="0"/>
              <a:t>(user: User)</a:t>
            </a:r>
          </a:p>
          <a:p>
            <a:endParaRPr lang="en-IN" dirty="0"/>
          </a:p>
          <a:p>
            <a:r>
              <a:rPr lang="en-IN" dirty="0"/>
              <a:t>}</a:t>
            </a:r>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6" name="TextBox 5">
            <a:extLst>
              <a:ext uri="{FF2B5EF4-FFF2-40B4-BE49-F238E27FC236}">
                <a16:creationId xmlns:a16="http://schemas.microsoft.com/office/drawing/2014/main" id="{F4070924-1720-F309-5458-9B15476B3113}"/>
              </a:ext>
            </a:extLst>
          </p:cNvPr>
          <p:cNvSpPr txBox="1"/>
          <p:nvPr/>
        </p:nvSpPr>
        <p:spPr>
          <a:xfrm>
            <a:off x="0" y="1"/>
            <a:ext cx="9144000" cy="6863417"/>
          </a:xfrm>
          <a:prstGeom prst="rect">
            <a:avLst/>
          </a:prstGeom>
          <a:noFill/>
        </p:spPr>
        <p:txBody>
          <a:bodyPr wrap="square">
            <a:spAutoFit/>
          </a:bodyPr>
          <a:lstStyle/>
          <a:p>
            <a:r>
              <a:rPr lang="en-IN" sz="2000" dirty="0"/>
              <a:t>package </a:t>
            </a:r>
            <a:r>
              <a:rPr lang="en-IN" sz="2000" dirty="0" err="1"/>
              <a:t>com.example.expensestracker</a:t>
            </a:r>
            <a:endParaRPr lang="en-IN" sz="2000" dirty="0"/>
          </a:p>
          <a:p>
            <a:endParaRPr lang="en-IN" sz="2000" dirty="0"/>
          </a:p>
          <a:p>
            <a:r>
              <a:rPr lang="en-IN" sz="2000" dirty="0"/>
              <a:t>import </a:t>
            </a:r>
            <a:r>
              <a:rPr lang="en-IN" sz="2000" dirty="0" err="1"/>
              <a:t>android.annotation.SuppressLint</a:t>
            </a:r>
            <a:endParaRPr lang="en-IN" sz="2000" dirty="0"/>
          </a:p>
          <a:p>
            <a:r>
              <a:rPr lang="en-IN" sz="2000" dirty="0"/>
              <a:t>import </a:t>
            </a:r>
            <a:r>
              <a:rPr lang="en-IN" sz="2000" dirty="0" err="1"/>
              <a:t>android.content.ContentValues</a:t>
            </a:r>
            <a:endParaRPr lang="en-IN" sz="2000" dirty="0"/>
          </a:p>
          <a:p>
            <a:r>
              <a:rPr lang="en-IN" sz="2000" dirty="0"/>
              <a:t>import </a:t>
            </a:r>
            <a:r>
              <a:rPr lang="en-IN" sz="2000" dirty="0" err="1"/>
              <a:t>android.content.Context</a:t>
            </a:r>
            <a:endParaRPr lang="en-IN" sz="2000" dirty="0"/>
          </a:p>
          <a:p>
            <a:r>
              <a:rPr lang="en-IN" sz="2000" dirty="0"/>
              <a:t>import </a:t>
            </a:r>
            <a:r>
              <a:rPr lang="en-IN" sz="2000" dirty="0" err="1"/>
              <a:t>android.database.Cursor</a:t>
            </a:r>
            <a:endParaRPr lang="en-IN" sz="2000" dirty="0"/>
          </a:p>
          <a:p>
            <a:r>
              <a:rPr lang="en-IN" sz="2000" dirty="0"/>
              <a:t>Import</a:t>
            </a:r>
          </a:p>
          <a:p>
            <a:r>
              <a:rPr lang="en-IN" sz="2000" dirty="0"/>
              <a:t> </a:t>
            </a:r>
            <a:r>
              <a:rPr lang="en-IN" sz="2000" dirty="0" err="1"/>
              <a:t>android.database.sqlite.SQLiteDatabase</a:t>
            </a:r>
            <a:endParaRPr lang="en-IN" sz="2000" dirty="0"/>
          </a:p>
          <a:p>
            <a:r>
              <a:rPr lang="en-IN" sz="2000" dirty="0"/>
              <a:t>import </a:t>
            </a:r>
            <a:r>
              <a:rPr lang="en-IN" sz="2000" dirty="0" err="1"/>
              <a:t>android.database.sqlite.SQLiteOpenHelper</a:t>
            </a:r>
            <a:endParaRPr lang="en-IN" sz="2000" dirty="0"/>
          </a:p>
          <a:p>
            <a:endParaRPr lang="en-IN" sz="2000" dirty="0"/>
          </a:p>
          <a:p>
            <a:r>
              <a:rPr lang="en-IN" sz="2000" dirty="0"/>
              <a:t>class </a:t>
            </a:r>
            <a:r>
              <a:rPr lang="en-IN" sz="2000" dirty="0" err="1"/>
              <a:t>UserDatabaseHelper</a:t>
            </a:r>
            <a:r>
              <a:rPr lang="en-IN" sz="2000" dirty="0"/>
              <a:t>(context: </a:t>
            </a:r>
          </a:p>
          <a:p>
            <a:r>
              <a:rPr lang="en-IN" sz="2000" dirty="0"/>
              <a:t>Context) :   </a:t>
            </a:r>
          </a:p>
          <a:p>
            <a:r>
              <a:rPr lang="en-IN" sz="2000" dirty="0"/>
              <a:t>    </a:t>
            </a:r>
            <a:r>
              <a:rPr lang="en-IN" sz="2000" dirty="0" err="1"/>
              <a:t>SQLiteOpenHelper</a:t>
            </a:r>
            <a:r>
              <a:rPr lang="en-IN" sz="2000" dirty="0"/>
              <a:t>(context, </a:t>
            </a:r>
          </a:p>
          <a:p>
            <a:r>
              <a:rPr lang="en-IN" sz="2000" dirty="0"/>
              <a:t>DATABASE_NAME, null, </a:t>
            </a:r>
          </a:p>
          <a:p>
            <a:r>
              <a:rPr lang="en-IN" sz="2000" dirty="0"/>
              <a:t>DATABASE_VERSION) {    </a:t>
            </a:r>
          </a:p>
          <a:p>
            <a:endParaRPr lang="en-IN" sz="2000" dirty="0"/>
          </a:p>
          <a:p>
            <a:r>
              <a:rPr lang="en-IN" sz="2000" dirty="0"/>
              <a:t>      companion object {       </a:t>
            </a:r>
          </a:p>
          <a:p>
            <a:r>
              <a:rPr lang="en-IN" sz="2000" dirty="0"/>
              <a:t>          private </a:t>
            </a:r>
            <a:r>
              <a:rPr lang="en-IN" sz="2000" dirty="0" err="1"/>
              <a:t>const</a:t>
            </a:r>
            <a:r>
              <a:rPr lang="en-IN" sz="2000" dirty="0"/>
              <a:t> </a:t>
            </a:r>
            <a:r>
              <a:rPr lang="en-IN" sz="2000" dirty="0" err="1"/>
              <a:t>val</a:t>
            </a:r>
            <a:endParaRPr lang="en-IN" sz="2000" dirty="0"/>
          </a:p>
          <a:p>
            <a:r>
              <a:rPr lang="en-IN" sz="2000" dirty="0"/>
              <a:t>   DATABASE_VERSION = 1       </a:t>
            </a:r>
          </a:p>
          <a:p>
            <a:r>
              <a:rPr lang="en-IN" sz="2000" dirty="0"/>
              <a:t>          private </a:t>
            </a:r>
            <a:r>
              <a:rPr lang="en-IN" sz="2000" dirty="0" err="1"/>
              <a:t>const</a:t>
            </a:r>
            <a:r>
              <a:rPr lang="en-IN" sz="2000" dirty="0"/>
              <a:t> </a:t>
            </a:r>
            <a:r>
              <a:rPr lang="en-IN" sz="2000" dirty="0" err="1"/>
              <a:t>val</a:t>
            </a:r>
            <a:r>
              <a:rPr lang="en-IN" sz="2000" dirty="0"/>
              <a:t> DATABASE_NAME = </a:t>
            </a:r>
          </a:p>
          <a:p>
            <a:r>
              <a:rPr lang="en-IN" sz="2000" dirty="0"/>
              <a:t>   "</a:t>
            </a:r>
            <a:r>
              <a:rPr lang="en-IN" sz="2000" dirty="0" err="1"/>
              <a:t>UserDatabase.db</a:t>
            </a:r>
            <a:r>
              <a:rPr lang="en-IN" sz="2000" dirty="0"/>
              <a:t>"       </a:t>
            </a:r>
          </a:p>
          <a:p>
            <a:endParaRPr lang="en-IN" sz="2000" dirty="0"/>
          </a:p>
        </p:txBody>
      </p:sp>
    </p:spTree>
    <p:extLst>
      <p:ext uri="{BB962C8B-B14F-4D97-AF65-F5344CB8AC3E}">
        <p14:creationId xmlns:p14="http://schemas.microsoft.com/office/powerpoint/2010/main" val="423010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
        <p:nvSpPr>
          <p:cNvPr id="10" name="TextBox 9">
            <a:extLst>
              <a:ext uri="{FF2B5EF4-FFF2-40B4-BE49-F238E27FC236}">
                <a16:creationId xmlns:a16="http://schemas.microsoft.com/office/drawing/2014/main" id="{33F84DB7-037A-80E7-7698-E222A9AEC5F8}"/>
              </a:ext>
            </a:extLst>
          </p:cNvPr>
          <p:cNvSpPr txBox="1"/>
          <p:nvPr/>
        </p:nvSpPr>
        <p:spPr>
          <a:xfrm>
            <a:off x="314960" y="200581"/>
            <a:ext cx="6096000" cy="6463308"/>
          </a:xfrm>
          <a:prstGeom prst="rect">
            <a:avLst/>
          </a:prstGeom>
          <a:noFill/>
        </p:spPr>
        <p:txBody>
          <a:bodyPr wrap="square">
            <a:spAutoFit/>
          </a:bodyPr>
          <a:lstStyle/>
          <a:p>
            <a:r>
              <a:rPr lang="en-IN" dirty="0"/>
              <a:t>       private </a:t>
            </a:r>
            <a:r>
              <a:rPr lang="en-IN" dirty="0" err="1"/>
              <a:t>const</a:t>
            </a:r>
            <a:r>
              <a:rPr lang="en-IN" dirty="0"/>
              <a:t> </a:t>
            </a:r>
            <a:r>
              <a:rPr lang="en-IN" dirty="0" err="1"/>
              <a:t>val</a:t>
            </a:r>
            <a:r>
              <a:rPr lang="en-IN" dirty="0"/>
              <a:t> TABLE_NAME =</a:t>
            </a:r>
          </a:p>
          <a:p>
            <a:r>
              <a:rPr lang="en-IN" dirty="0"/>
              <a:t> "</a:t>
            </a:r>
            <a:r>
              <a:rPr lang="en-IN" dirty="0" err="1"/>
              <a:t>user_table</a:t>
            </a:r>
            <a:r>
              <a:rPr lang="en-IN" dirty="0"/>
              <a:t>"      </a:t>
            </a:r>
          </a:p>
          <a:p>
            <a:r>
              <a:rPr lang="en-IN" dirty="0"/>
              <a:t>        private </a:t>
            </a:r>
            <a:r>
              <a:rPr lang="en-IN" dirty="0" err="1"/>
              <a:t>const</a:t>
            </a:r>
            <a:r>
              <a:rPr lang="en-IN" dirty="0"/>
              <a:t> </a:t>
            </a:r>
            <a:r>
              <a:rPr lang="en-IN" dirty="0" err="1"/>
              <a:t>val</a:t>
            </a:r>
            <a:r>
              <a:rPr lang="en-IN" dirty="0"/>
              <a:t> COLUMN_ID = "id"        </a:t>
            </a:r>
          </a:p>
          <a:p>
            <a:r>
              <a:rPr lang="en-IN" dirty="0"/>
              <a:t>        private </a:t>
            </a:r>
            <a:r>
              <a:rPr lang="en-IN" dirty="0" err="1"/>
              <a:t>const</a:t>
            </a:r>
            <a:r>
              <a:rPr lang="en-IN" dirty="0"/>
              <a:t> </a:t>
            </a:r>
            <a:r>
              <a:rPr lang="en-IN" dirty="0" err="1"/>
              <a:t>val</a:t>
            </a:r>
            <a:r>
              <a:rPr lang="en-IN" dirty="0"/>
              <a:t> </a:t>
            </a:r>
          </a:p>
          <a:p>
            <a:r>
              <a:rPr lang="en-IN" dirty="0"/>
              <a:t>   COLUMN_FIRST_NAME = "</a:t>
            </a:r>
            <a:r>
              <a:rPr lang="en-IN" dirty="0" err="1"/>
              <a:t>first_name</a:t>
            </a:r>
            <a:r>
              <a:rPr lang="en-IN" dirty="0"/>
              <a:t>"       </a:t>
            </a:r>
          </a:p>
          <a:p>
            <a:r>
              <a:rPr lang="en-IN" dirty="0"/>
              <a:t>        private </a:t>
            </a:r>
            <a:r>
              <a:rPr lang="en-IN" dirty="0" err="1"/>
              <a:t>const</a:t>
            </a:r>
            <a:r>
              <a:rPr lang="en-IN" dirty="0"/>
              <a:t> </a:t>
            </a:r>
            <a:r>
              <a:rPr lang="en-IN" dirty="0" err="1"/>
              <a:t>val</a:t>
            </a:r>
            <a:endParaRPr lang="en-IN" dirty="0"/>
          </a:p>
          <a:p>
            <a:r>
              <a:rPr lang="en-IN" dirty="0"/>
              <a:t>    COLUMN_LAST_NAME = "</a:t>
            </a:r>
            <a:r>
              <a:rPr lang="en-IN" dirty="0" err="1"/>
              <a:t>last_name</a:t>
            </a:r>
            <a:r>
              <a:rPr lang="en-IN" dirty="0"/>
              <a:t>"      </a:t>
            </a:r>
          </a:p>
          <a:p>
            <a:r>
              <a:rPr lang="en-IN" dirty="0"/>
              <a:t>        private </a:t>
            </a:r>
            <a:r>
              <a:rPr lang="en-IN" dirty="0" err="1"/>
              <a:t>const</a:t>
            </a:r>
            <a:r>
              <a:rPr lang="en-IN" dirty="0"/>
              <a:t> </a:t>
            </a:r>
            <a:r>
              <a:rPr lang="en-IN" dirty="0" err="1"/>
              <a:t>val</a:t>
            </a:r>
            <a:r>
              <a:rPr lang="en-IN" dirty="0"/>
              <a:t> COLUMN_EMAIL =</a:t>
            </a:r>
          </a:p>
          <a:p>
            <a:r>
              <a:rPr lang="en-IN" dirty="0"/>
              <a:t>    "email"       </a:t>
            </a:r>
          </a:p>
          <a:p>
            <a:r>
              <a:rPr lang="en-IN" dirty="0"/>
              <a:t>          private </a:t>
            </a:r>
            <a:r>
              <a:rPr lang="en-IN" dirty="0" err="1"/>
              <a:t>const</a:t>
            </a:r>
            <a:r>
              <a:rPr lang="en-IN" dirty="0"/>
              <a:t> </a:t>
            </a:r>
            <a:r>
              <a:rPr lang="en-IN" dirty="0" err="1"/>
              <a:t>val</a:t>
            </a:r>
            <a:endParaRPr lang="en-IN" dirty="0"/>
          </a:p>
          <a:p>
            <a:r>
              <a:rPr lang="en-IN" dirty="0"/>
              <a:t>       COLUMN_PASSWORD = "password"   </a:t>
            </a:r>
          </a:p>
          <a:p>
            <a:r>
              <a:rPr lang="en-IN" dirty="0"/>
              <a:t>             }    </a:t>
            </a:r>
          </a:p>
          <a:p>
            <a:endParaRPr lang="en-IN" dirty="0"/>
          </a:p>
          <a:p>
            <a:r>
              <a:rPr lang="en-IN" dirty="0"/>
              <a:t>          override fun </a:t>
            </a:r>
            <a:r>
              <a:rPr lang="en-IN" dirty="0" err="1"/>
              <a:t>onCreate</a:t>
            </a:r>
            <a:r>
              <a:rPr lang="en-IN" dirty="0"/>
              <a:t>(</a:t>
            </a:r>
            <a:r>
              <a:rPr lang="en-IN" dirty="0" err="1"/>
              <a:t>db</a:t>
            </a:r>
            <a:r>
              <a:rPr lang="en-IN" dirty="0"/>
              <a:t>:</a:t>
            </a:r>
          </a:p>
          <a:p>
            <a:r>
              <a:rPr lang="en-IN" dirty="0"/>
              <a:t>     </a:t>
            </a:r>
            <a:r>
              <a:rPr lang="en-IN" dirty="0" err="1"/>
              <a:t>SQLiteDatabase</a:t>
            </a:r>
            <a:r>
              <a:rPr lang="en-IN" dirty="0"/>
              <a:t>?) {     </a:t>
            </a:r>
          </a:p>
          <a:p>
            <a:r>
              <a:rPr lang="en-IN" dirty="0"/>
              <a:t>           </a:t>
            </a:r>
            <a:r>
              <a:rPr lang="en-IN" dirty="0" err="1"/>
              <a:t>val</a:t>
            </a:r>
            <a:r>
              <a:rPr lang="en-IN" dirty="0"/>
              <a:t> </a:t>
            </a:r>
            <a:r>
              <a:rPr lang="en-IN" dirty="0" err="1"/>
              <a:t>createTable</a:t>
            </a:r>
            <a:r>
              <a:rPr lang="en-IN" dirty="0"/>
              <a:t> = "CREATE TABLE</a:t>
            </a:r>
          </a:p>
          <a:p>
            <a:r>
              <a:rPr lang="en-IN" dirty="0"/>
              <a:t>       $TABLE_NAME (" +               </a:t>
            </a:r>
          </a:p>
          <a:p>
            <a:r>
              <a:rPr lang="en-IN" dirty="0"/>
              <a:t>              "$COLUMN_ID INTEGER</a:t>
            </a:r>
          </a:p>
          <a:p>
            <a:r>
              <a:rPr lang="en-IN" dirty="0"/>
              <a:t> PRIMARY KEY AUTOINCREMENT, " </a:t>
            </a:r>
          </a:p>
          <a:p>
            <a:r>
              <a:rPr lang="en-IN" dirty="0"/>
              <a:t>+         </a:t>
            </a:r>
          </a:p>
          <a:p>
            <a:r>
              <a:rPr lang="en-IN" dirty="0"/>
              <a:t>       "$COLUMN_FIRST_NAME TEXT, " +                "$COLUMN_LAST_NAME TEXT, " +                "$COLUMN_EMAIL TEXT, " +                "$COLUMN_PASSWORD TEXT" +                ")"</a:t>
            </a:r>
          </a:p>
        </p:txBody>
      </p:sp>
    </p:spTree>
    <p:extLst>
      <p:ext uri="{BB962C8B-B14F-4D97-AF65-F5344CB8AC3E}">
        <p14:creationId xmlns:p14="http://schemas.microsoft.com/office/powerpoint/2010/main" val="374834892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{DBEC2EEE-2185-457A-BBAF-7A1648D75446}tf11964407_win32</Template>
  <TotalTime>290</TotalTime>
  <Words>2286</Words>
  <Application>Microsoft Office PowerPoint</Application>
  <PresentationFormat>Widescreen</PresentationFormat>
  <Paragraphs>378</Paragraphs>
  <Slides>21</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Algerian</vt:lpstr>
      <vt:lpstr>Arial</vt:lpstr>
      <vt:lpstr>Arial Black</vt:lpstr>
      <vt:lpstr>Bahnschrift Light</vt:lpstr>
      <vt:lpstr>Berlin Sans FB Demi</vt:lpstr>
      <vt:lpstr>Calibri</vt:lpstr>
      <vt:lpstr>Courier New</vt:lpstr>
      <vt:lpstr>Gill Sans Nova Light</vt:lpstr>
      <vt:lpstr>Sagona Book</vt:lpstr>
      <vt:lpstr>Times New Roman</vt:lpstr>
      <vt:lpstr>Custom</vt:lpstr>
      <vt:lpstr>MONEY MATTERS: A PERSONAL FINANCE MANAGEMENT APP</vt:lpstr>
      <vt:lpstr>PowerPoint Presentation</vt:lpstr>
      <vt:lpstr>PowerPoint Presentation</vt:lpstr>
      <vt:lpstr>ChatGPT 4o miniLog inYou said:Money matters ChatGPT said:ChatGPTMoney is a central aspect of life, affecting many areas such as our ability to access goods and services, invest in our future, and achieve personal goals. Whether it's budgeting, saving, investing, or managing debt, how we handle money plays a significant role in our financial stability and well-being. Do you have specific questions about managing money or personal finance?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 kumar</dc:creator>
  <cp:lastModifiedBy>Vijay kumar</cp:lastModifiedBy>
  <cp:revision>1</cp:revision>
  <dcterms:created xsi:type="dcterms:W3CDTF">2024-11-15T13:37:29Z</dcterms:created>
  <dcterms:modified xsi:type="dcterms:W3CDTF">2024-11-17T04:44:21Z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