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59" d="100"/>
          <a:sy n="15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8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A0868-438C-1341-21E9-B768DDF8C5FD}"/>
              </a:ext>
            </a:extLst>
          </p:cNvPr>
          <p:cNvSpPr txBox="1"/>
          <p:nvPr/>
        </p:nvSpPr>
        <p:spPr>
          <a:xfrm>
            <a:off x="1716505" y="1532021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 Verify QR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Sripal Jain</cp:lastModifiedBy>
  <cp:revision>10</cp:revision>
  <dcterms:created xsi:type="dcterms:W3CDTF">2023-07-24T23:58:27Z</dcterms:created>
  <dcterms:modified xsi:type="dcterms:W3CDTF">2023-07-30T12:31:35Z</dcterms:modified>
</cp:coreProperties>
</file>