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4" r:id="rId2"/>
    <p:sldMasterId id="2147483713" r:id="rId3"/>
    <p:sldMasterId id="2147483722" r:id="rId4"/>
  </p:sldMasterIdLst>
  <p:notesMasterIdLst>
    <p:notesMasterId r:id="rId23"/>
  </p:notesMasterIdLst>
  <p:sldIdLst>
    <p:sldId id="256" r:id="rId5"/>
    <p:sldId id="257" r:id="rId6"/>
    <p:sldId id="272" r:id="rId7"/>
    <p:sldId id="258" r:id="rId8"/>
    <p:sldId id="260" r:id="rId9"/>
    <p:sldId id="261" r:id="rId10"/>
    <p:sldId id="262" r:id="rId11"/>
    <p:sldId id="271" r:id="rId12"/>
    <p:sldId id="264" r:id="rId13"/>
    <p:sldId id="263" r:id="rId14"/>
    <p:sldId id="265" r:id="rId15"/>
    <p:sldId id="266" r:id="rId16"/>
    <p:sldId id="267" r:id="rId17"/>
    <p:sldId id="268" r:id="rId18"/>
    <p:sldId id="273" r:id="rId19"/>
    <p:sldId id="274" r:id="rId20"/>
    <p:sldId id="269" r:id="rId21"/>
    <p:sldId id="270" r:id="rId22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921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pos="5479">
          <p15:clr>
            <a:srgbClr val="A4A3A4"/>
          </p15:clr>
        </p15:guide>
        <p15:guide id="6" pos="30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20" autoAdjust="0"/>
  </p:normalViewPr>
  <p:slideViewPr>
    <p:cSldViewPr snapToGrid="0">
      <p:cViewPr varScale="1">
        <p:scale>
          <a:sx n="98" d="100"/>
          <a:sy n="98" d="100"/>
        </p:scale>
        <p:origin x="1956" y="78"/>
      </p:cViewPr>
      <p:guideLst>
        <p:guide orient="horz" pos="4082"/>
        <p:guide orient="horz" pos="483"/>
        <p:guide orient="horz" pos="921"/>
        <p:guide orient="horz" pos="2159"/>
        <p:guide pos="5479"/>
        <p:guide pos="3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4EA44-E7B4-4E71-B65C-EAE4DEE08EEF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0521-0938-4E7C-B440-EFBADEF5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add the custom device, right-click on </a:t>
            </a:r>
            <a:r>
              <a:rPr lang="en-US" b="1" baseline="0" dirty="0" smtClean="0"/>
              <a:t>Custom Devices&gt;&gt;National Instruments&gt;&gt;SLSC Configuration</a:t>
            </a:r>
            <a:r>
              <a:rPr lang="en-US" baseline="0" dirty="0" smtClean="0"/>
              <a:t>. This will add an instance of the custom device to the system definition. When added the screen above will appear. You’ll notice that the </a:t>
            </a:r>
            <a:r>
              <a:rPr lang="en-US" b="1" baseline="0" dirty="0" smtClean="0"/>
              <a:t>SLSC SPI Version </a:t>
            </a:r>
            <a:r>
              <a:rPr lang="en-US" baseline="0" dirty="0" smtClean="0"/>
              <a:t>says </a:t>
            </a:r>
            <a:r>
              <a:rPr lang="en-US" b="1" baseline="0" dirty="0" smtClean="0"/>
              <a:t>Invalid </a:t>
            </a:r>
            <a:r>
              <a:rPr lang="en-US" b="1" baseline="0" dirty="0" err="1" smtClean="0"/>
              <a:t>bitfile</a:t>
            </a:r>
            <a:r>
              <a:rPr lang="en-US" baseline="0" dirty="0" smtClean="0"/>
              <a:t>. This is because a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has not been selected. The user must select the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which contains the SPI FPGA.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DIO card is used to set the digital lines to either inputs or outputs. It also is responsible for setting the logic threshold for</a:t>
            </a:r>
            <a:r>
              <a:rPr lang="en-US" baseline="0" dirty="0" smtClean="0"/>
              <a:t> the pins. The logic threshold determines the voltage level of the pins relative to the reference voltage.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Resistor </a:t>
            </a:r>
            <a:r>
              <a:rPr lang="en-US" baseline="0" dirty="0" smtClean="0"/>
              <a:t>card is used to set the resistances of up to 8 channels. Resistances can range from 2-8193.875 Ohms (this is due to serializing resistors). You can set the initial state for each of the 8 resistances in the main page of the Resistor card or you can update the resistances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Wheel Speed Sensor </a:t>
            </a:r>
            <a:r>
              <a:rPr lang="en-US" baseline="0" dirty="0" smtClean="0"/>
              <a:t>card is used to set the modes for 4 channels. Mode can be either Current or Voltage mode. You can set the initial state for each of the 4 channels in the main page of the Wheel Speed Sensor card or you can update the modes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Upon selecting</a:t>
            </a:r>
            <a:r>
              <a:rPr lang="en-US" baseline="0" dirty="0" smtClean="0"/>
              <a:t> the custom device a dialog may appear. This happens if Oxygen Sensor Simulation IP is found in the FPGA. Select the Rack # and Slot # that the UEGO card is present in, then select </a:t>
            </a:r>
            <a:r>
              <a:rPr lang="en-US" b="1" baseline="0" dirty="0" smtClean="0"/>
              <a:t>Add Card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UEGO</a:t>
            </a:r>
            <a:r>
              <a:rPr lang="en-US" baseline="0" dirty="0" smtClean="0"/>
              <a:t> Card is then added to the specified slot. Also the backplane LEDs will be added to Slot 0. The </a:t>
            </a:r>
            <a:r>
              <a:rPr lang="en-US" b="1" baseline="0" dirty="0" smtClean="0"/>
              <a:t>SLSC SPI Version</a:t>
            </a:r>
            <a:r>
              <a:rPr lang="en-US" b="0" baseline="0" dirty="0" smtClean="0"/>
              <a:t> is updated and the </a:t>
            </a:r>
            <a:r>
              <a:rPr lang="en-US" b="0" baseline="0" dirty="0" err="1" smtClean="0"/>
              <a:t>bitfile</a:t>
            </a:r>
            <a:r>
              <a:rPr lang="en-US" b="0" baseline="0" dirty="0" smtClean="0"/>
              <a:t> is identified as valid. Also, the number of racks is updated in the table. Next the user will want to verify the settings for </a:t>
            </a:r>
            <a:r>
              <a:rPr lang="en-US" b="1" baseline="0" dirty="0" smtClean="0"/>
              <a:t>RIO Device Address</a:t>
            </a:r>
            <a:r>
              <a:rPr lang="en-US" b="0" baseline="0" dirty="0" smtClean="0"/>
              <a:t> are valid by comparing what is selected in MAX for that specific FPGA card. The user may also adjust the </a:t>
            </a:r>
            <a:r>
              <a:rPr lang="en-US" b="1" baseline="0" dirty="0" smtClean="0"/>
              <a:t>FPGA Load Delay (s)</a:t>
            </a:r>
            <a:r>
              <a:rPr lang="en-US" b="0" baseline="0" dirty="0" smtClean="0"/>
              <a:t>, the </a:t>
            </a:r>
            <a:r>
              <a:rPr lang="en-US" b="1" baseline="0" dirty="0" smtClean="0"/>
              <a:t>SPI Divide Value</a:t>
            </a:r>
            <a:r>
              <a:rPr lang="en-US" b="0" baseline="0" dirty="0" smtClean="0"/>
              <a:t>, and the </a:t>
            </a:r>
            <a:r>
              <a:rPr lang="en-US" b="1" baseline="0" dirty="0" smtClean="0"/>
              <a:t>Sample Rate (S/s)</a:t>
            </a:r>
            <a:r>
              <a:rPr lang="en-US" b="0" baseline="0" dirty="0" smtClean="0"/>
              <a:t> if desired though the defaults should be suitable.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[Maybe best shown</a:t>
            </a:r>
            <a:r>
              <a:rPr lang="en-US" baseline="0" dirty="0" smtClean="0"/>
              <a:t> via demonstration] </a:t>
            </a:r>
            <a:r>
              <a:rPr lang="en-US" dirty="0" smtClean="0"/>
              <a:t>Cards</a:t>
            </a:r>
            <a:r>
              <a:rPr lang="en-US" baseline="0" dirty="0" smtClean="0"/>
              <a:t> can be added by right-clicking on 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selecting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 or the user can right-click on an empty slot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and select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. Deleting cards is similar. The user can right-click on </a:t>
            </a:r>
            <a:r>
              <a:rPr lang="en-US" baseline="0" dirty="0" smtClean="0"/>
              <a:t>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 </a:t>
            </a:r>
            <a:r>
              <a:rPr lang="en-US" b="1" baseline="0" dirty="0" smtClean="0"/>
              <a:t>Delete Multiple Items</a:t>
            </a:r>
            <a:r>
              <a:rPr lang="en-US" b="0" baseline="0" dirty="0" smtClean="0"/>
              <a:t> to select multiple cards or right-click each card in the hierarchy and select </a:t>
            </a:r>
            <a:r>
              <a:rPr lang="en-US" b="1" baseline="0" dirty="0" smtClean="0"/>
              <a:t>Delete </a:t>
            </a:r>
            <a:r>
              <a:rPr lang="en-US" b="0" baseline="0" dirty="0" smtClean="0"/>
              <a:t>to delete individual cards. The user can also right-click on a non-empty slot in the </a:t>
            </a:r>
            <a:r>
              <a:rPr lang="en-US" b="1" baseline="0" dirty="0" smtClean="0"/>
              <a:t>Slot Configuration </a:t>
            </a:r>
            <a:r>
              <a:rPr lang="en-US" b="0" baseline="0" dirty="0" smtClean="0"/>
              <a:t>table and select </a:t>
            </a:r>
            <a:r>
              <a:rPr lang="en-US" b="1" baseline="0" dirty="0" smtClean="0"/>
              <a:t>Delete</a:t>
            </a:r>
            <a:r>
              <a:rPr lang="en-US" b="0" baseline="0" dirty="0" smtClean="0"/>
              <a:t>. Also, the user can double-click a card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to load the configuration for that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Oxygen</a:t>
            </a:r>
            <a:r>
              <a:rPr lang="en-US" baseline="0" dirty="0" smtClean="0"/>
              <a:t> Sensor Calibration card is used to calibrate the Oxygen Sensor Simulation on FPGA when the FPGA is first deployed and running on the target. There are a few settings the user may set: </a:t>
            </a:r>
            <a:r>
              <a:rPr lang="en-US" b="1" baseline="0" dirty="0" smtClean="0"/>
              <a:t>Hardware Settling Time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Calibration Time</a:t>
            </a:r>
            <a:r>
              <a:rPr lang="en-US" b="0" baseline="0" dirty="0" smtClean="0"/>
              <a:t>. The default should be appropriate but the user may change these if desired. Also the user may change the rack and slot position.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Battery Switch</a:t>
            </a:r>
            <a:r>
              <a:rPr lang="en-US" baseline="0" dirty="0" smtClean="0"/>
              <a:t> card is used to switch the output to battery power or not. You can set the initial state for each of the 3 switches in the main page of the Battery Switch card or you can update the switches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card places individual channels in calibration mode in order to get the gain multiplier needed for the AI channels. The user can select </a:t>
            </a:r>
            <a:r>
              <a:rPr lang="en-US" b="1" baseline="0" dirty="0" smtClean="0"/>
              <a:t>Inactive</a:t>
            </a:r>
            <a:r>
              <a:rPr lang="en-US" baseline="0" dirty="0" smtClean="0"/>
              <a:t> which turns off calibration mode. The user also select Channels 1-16 to set place individual channels in calibration mode. It is recommended that the user create a calibration routine which sets the </a:t>
            </a:r>
            <a:r>
              <a:rPr lang="en-US" b="1" baseline="0" dirty="0" smtClean="0"/>
              <a:t>Calibration State </a:t>
            </a:r>
            <a:r>
              <a:rPr lang="en-US" b="0" baseline="0" dirty="0" smtClean="0"/>
              <a:t>to channels 1-16 for 100 </a:t>
            </a:r>
            <a:r>
              <a:rPr lang="en-US" b="0" baseline="0" dirty="0" err="1" smtClean="0"/>
              <a:t>ms</a:t>
            </a:r>
            <a:r>
              <a:rPr lang="en-US" b="0" baseline="0" dirty="0" smtClean="0"/>
              <a:t> to get the gain multipliers for each channel in a separate system definition. Then pull those values as Scales in the full system definition.</a:t>
            </a:r>
            <a:r>
              <a:rPr lang="en-US" baseline="0" dirty="0" smtClean="0"/>
              <a:t>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3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FIU </a:t>
            </a:r>
            <a:r>
              <a:rPr lang="en-US" baseline="0" dirty="0" smtClean="0"/>
              <a:t>card is used to set the fault states of up to 8 channels. </a:t>
            </a:r>
            <a:r>
              <a:rPr lang="en-US" sz="1400" baseline="0" dirty="0" smtClean="0"/>
              <a:t>Fault states can be </a:t>
            </a:r>
            <a:r>
              <a:rPr lang="en-US" sz="1400" dirty="0" smtClean="0"/>
              <a:t>No Fault Output 1, Open Circuit 100 Hz, Ground 100 Hz, Open Circuit, Ground, Fail Rail 1, Fail Rail 2, and No Fault Output 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set the initial state for each of the 8 faults in the main page of the FIU card or you can update the fault states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3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r>
              <a:rPr lang="en-US" baseline="0" dirty="0" smtClean="0"/>
              <a:t> on the backplane are for user feedback. The user can map digital lines to these LEDs.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445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96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6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321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6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2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01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0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0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35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119882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48516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5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2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21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2" r:id="rId5"/>
    <p:sldLayoutId id="2147483703" r:id="rId6"/>
    <p:sldLayoutId id="2147483731" r:id="rId7"/>
    <p:sldLayoutId id="214748373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1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2732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Oxygen Sensor Calibration (LS-2-2801)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Calibrate the Oxygen Sensor Simulation on FPGA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06" y="1912744"/>
            <a:ext cx="5617352" cy="41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configuration occurs on deployment and can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/>
              <a:t>Battery Switch (BATT)</a:t>
            </a:r>
          </a:p>
          <a:p>
            <a:pPr lvl="1"/>
            <a:r>
              <a:rPr lang="en-US" dirty="0"/>
              <a:t>Current Sense Calibration (Current Sense)</a:t>
            </a:r>
          </a:p>
          <a:p>
            <a:pPr lvl="1"/>
            <a:r>
              <a:rPr lang="en-US" dirty="0"/>
              <a:t>Fault Insertion (FIU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LED Backplane (LED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Digital </a:t>
            </a:r>
            <a:r>
              <a:rPr lang="en-US" dirty="0" err="1"/>
              <a:t>Input/Output</a:t>
            </a:r>
            <a:r>
              <a:rPr lang="en-US" dirty="0"/>
              <a:t> (DIO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Simulated Resistance (Resistor)</a:t>
            </a:r>
          </a:p>
          <a:p>
            <a:pPr lvl="1"/>
            <a:r>
              <a:rPr lang="en-US" dirty="0"/>
              <a:t>Wheel Speed Sensor (WSS)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Switch (</a:t>
            </a:r>
            <a:r>
              <a:rPr lang="en-US" dirty="0"/>
              <a:t>LS-2-3010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Determines whether or not to send battery power to the 3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2" y="1884379"/>
            <a:ext cx="5858686" cy="4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4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Sense Calibration (</a:t>
            </a:r>
            <a:r>
              <a:rPr lang="en-US" dirty="0"/>
              <a:t>LS-2-2202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Places individual channels in the card in calibration mode in order to get the gain multiplier needed for calibration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2129773"/>
            <a:ext cx="5489034" cy="4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Insertion (LS-2-2501/LS-2-2502)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insert faults into the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21" y="1859919"/>
            <a:ext cx="5839230" cy="43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Backplane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Illuminate 8 LEDs on the racks through the backplane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53" y="1963373"/>
            <a:ext cx="5534870" cy="41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(LS-2-2101)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Set the digital lines to be either inputs or outputs.</a:t>
            </a:r>
          </a:p>
          <a:p>
            <a:pPr lvl="1"/>
            <a:r>
              <a:rPr lang="en-US" dirty="0" smtClean="0"/>
              <a:t>Sets the logic threshold of each bank of 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17" y="2169267"/>
            <a:ext cx="5448915" cy="40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Resistance (</a:t>
            </a:r>
            <a:r>
              <a:rPr lang="en-US" dirty="0"/>
              <a:t>LS-2-2901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</a:t>
            </a:r>
            <a:r>
              <a:rPr lang="en-US" dirty="0"/>
              <a:t>simulate resistances from </a:t>
            </a:r>
            <a:r>
              <a:rPr lang="en-US" dirty="0" smtClean="0"/>
              <a:t>2 - 8193.875 Ohms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52" y="1906620"/>
            <a:ext cx="5763251" cy="42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Speed Sensor (</a:t>
            </a:r>
            <a:r>
              <a:rPr lang="en-US" dirty="0"/>
              <a:t>LS-2-2751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4 channels to set the mode to either voltage or current mode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56" y="1926076"/>
            <a:ext cx="5717725" cy="42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SLCS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Adding/Deleting Cards</a:t>
            </a:r>
          </a:p>
          <a:p>
            <a:r>
              <a:rPr lang="en-US" dirty="0" smtClean="0"/>
              <a:t>Static Cards</a:t>
            </a:r>
          </a:p>
          <a:p>
            <a:r>
              <a:rPr lang="en-US" dirty="0" smtClean="0"/>
              <a:t>Dynamic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SLSC Configuration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Configure SLSC boards in the rack</a:t>
            </a:r>
          </a:p>
          <a:p>
            <a:r>
              <a:rPr lang="en-US" b="1" dirty="0" smtClean="0"/>
              <a:t>How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Send SPI commands to the MCP23S17 chips present on the SLSC boards which configure the boards for their intended purpose</a:t>
            </a:r>
            <a:endParaRPr lang="en-US" dirty="0"/>
          </a:p>
          <a:p>
            <a:r>
              <a:rPr lang="en-US" b="1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Oxygen </a:t>
            </a:r>
            <a:r>
              <a:rPr lang="en-US" dirty="0"/>
              <a:t>Sensor Calibration (UEGO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</a:t>
            </a:r>
            <a:endParaRPr lang="en-US" dirty="0" smtClean="0"/>
          </a:p>
          <a:p>
            <a:pPr lvl="2"/>
            <a:r>
              <a:rPr lang="en-US" dirty="0" smtClean="0"/>
              <a:t>Battery Switch (BATT)</a:t>
            </a:r>
          </a:p>
          <a:p>
            <a:pPr lvl="2"/>
            <a:r>
              <a:rPr lang="en-US" dirty="0" smtClean="0"/>
              <a:t>Current Sense Calibration (Current Sense)</a:t>
            </a:r>
          </a:p>
          <a:p>
            <a:pPr lvl="2"/>
            <a:r>
              <a:rPr lang="en-US" dirty="0" smtClean="0"/>
              <a:t>Fault Insertion (FIU)</a:t>
            </a:r>
          </a:p>
          <a:p>
            <a:pPr lvl="2"/>
            <a:r>
              <a:rPr lang="en-US" dirty="0"/>
              <a:t>LED Backplane (LED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Digital </a:t>
            </a:r>
            <a:r>
              <a:rPr lang="en-US" dirty="0" err="1"/>
              <a:t>Input/Output</a:t>
            </a:r>
            <a:r>
              <a:rPr lang="en-US" dirty="0"/>
              <a:t> (</a:t>
            </a:r>
            <a:r>
              <a:rPr lang="en-US" dirty="0" smtClean="0"/>
              <a:t>DIO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Simulated Resistance (Resistor)</a:t>
            </a:r>
          </a:p>
          <a:p>
            <a:pPr lvl="2"/>
            <a:r>
              <a:rPr lang="en-US" dirty="0" smtClean="0"/>
              <a:t>Wheel Speed Sensor (WSS)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02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7" y="1044746"/>
            <a:ext cx="6766556" cy="50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73" y="1106921"/>
            <a:ext cx="6515403" cy="48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69" y="1028154"/>
            <a:ext cx="6741269" cy="50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Adding/Deleting Cards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42" t="12954" r="48901" b="39671"/>
          <a:stretch/>
        </p:blipFill>
        <p:spPr>
          <a:xfrm>
            <a:off x="168724" y="919551"/>
            <a:ext cx="3704056" cy="354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132" t="12857" r="23297" b="15739"/>
          <a:stretch/>
        </p:blipFill>
        <p:spPr>
          <a:xfrm>
            <a:off x="3872780" y="2211979"/>
            <a:ext cx="5165601" cy="3872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5957" y="2023353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804" y="4928681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occurs on deployment and cannot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Oxygen </a:t>
            </a:r>
            <a:r>
              <a:rPr lang="en-US" dirty="0"/>
              <a:t>Sensor Calibration (UEGO)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215"/>
      </p:ext>
    </p:extLst>
  </p:cSld>
  <p:clrMapOvr>
    <a:masterClrMapping/>
  </p:clrMapOvr>
</p:sld>
</file>

<file path=ppt/theme/theme1.xml><?xml version="1.0" encoding="utf-8"?>
<a:theme xmlns:a="http://schemas.openxmlformats.org/drawingml/2006/main" name="NI Company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 Company Template" id="{4819ACD6-5BE9-4A77-A9B7-093FCACCD447}" vid="{42A66225-0BAC-43F1-B606-1AE0E6E5A415}"/>
    </a:ext>
  </a:extLst>
</a:theme>
</file>

<file path=ppt/theme/theme2.xml><?xml version="1.0" encoding="utf-8"?>
<a:theme xmlns:a="http://schemas.openxmlformats.org/drawingml/2006/main" name="1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 Company Template</Template>
  <TotalTime>109</TotalTime>
  <Words>1232</Words>
  <Application>Microsoft Office PowerPoint</Application>
  <PresentationFormat>On-screen Show (4:3)</PresentationFormat>
  <Paragraphs>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Univers Com 45 Light</vt:lpstr>
      <vt:lpstr>Univers LT Std 45 Light</vt:lpstr>
      <vt:lpstr>NI Company Template</vt:lpstr>
      <vt:lpstr>1_NI company PowerPoint template</vt:lpstr>
      <vt:lpstr>2_NI company PowerPoint template</vt:lpstr>
      <vt:lpstr>3_NI company PowerPoint template</vt:lpstr>
      <vt:lpstr>PowerPoint Presentation</vt:lpstr>
      <vt:lpstr>SLCS Configuration</vt:lpstr>
      <vt:lpstr>Agenda</vt:lpstr>
      <vt:lpstr>SLSC Configuration Overview</vt:lpstr>
      <vt:lpstr>Custom Device Configuration</vt:lpstr>
      <vt:lpstr>Custom Device Configuration</vt:lpstr>
      <vt:lpstr>Custom Device Configuration</vt:lpstr>
      <vt:lpstr>Adding/Deleting Cards &amp; Navigation</vt:lpstr>
      <vt:lpstr>Static Cards</vt:lpstr>
      <vt:lpstr>Oxygen Sensor Calibration (LS-2-2801)</vt:lpstr>
      <vt:lpstr>Dynamic Cards</vt:lpstr>
      <vt:lpstr>Battery Switch (LS-2-3010)</vt:lpstr>
      <vt:lpstr>Current Sense Calibration (LS-2-2202)</vt:lpstr>
      <vt:lpstr>Fault Insertion (LS-2-2501/LS-2-2502)</vt:lpstr>
      <vt:lpstr>LED Backplane</vt:lpstr>
      <vt:lpstr>Digital Input/Output (LS-2-2101)</vt:lpstr>
      <vt:lpstr>Simulated Resistance (LS-2-2901)</vt:lpstr>
      <vt:lpstr>Wheel Speed Sensor (LS-2-2751)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Sarcione</dc:creator>
  <cp:lastModifiedBy>Lynn Sarcione</cp:lastModifiedBy>
  <cp:revision>16</cp:revision>
  <dcterms:created xsi:type="dcterms:W3CDTF">2015-06-01T16:24:09Z</dcterms:created>
  <dcterms:modified xsi:type="dcterms:W3CDTF">2015-06-08T15:57:19Z</dcterms:modified>
</cp:coreProperties>
</file>