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67" r:id="rId5"/>
    <p:sldId id="268" r:id="rId6"/>
    <p:sldId id="275" r:id="rId7"/>
    <p:sldId id="269" r:id="rId8"/>
    <p:sldId id="276" r:id="rId9"/>
    <p:sldId id="274" r:id="rId10"/>
    <p:sldId id="277" r:id="rId11"/>
    <p:sldId id="270" r:id="rId12"/>
    <p:sldId id="278" r:id="rId13"/>
    <p:sldId id="273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A81C-4AC1-4479-8944-3B69A4CAD9EC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DIO (LS-2-2101)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0-3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Logic Threshold (%)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Lines (Nx8)+1 -&gt; (Nx8)+8, N = Bank #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Line: Input = 1 or Output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593215"/>
            <a:ext cx="45481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1 = 0b01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2 = 0b10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3 = 0b11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57200" y="3822700"/>
            <a:ext cx="5578711" cy="2171932"/>
            <a:chOff x="3208992" y="2591038"/>
            <a:chExt cx="5578711" cy="2171932"/>
          </a:xfrm>
        </p:grpSpPr>
        <p:sp>
          <p:nvSpPr>
            <p:cNvPr id="8" name="TextBox 7"/>
            <p:cNvSpPr txBox="1"/>
            <p:nvPr/>
          </p:nvSpPr>
          <p:spPr>
            <a:xfrm>
              <a:off x="4580709" y="2591038"/>
              <a:ext cx="419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MCP23S17 Digital Pin Configuration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 dirty="0" smtClean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886200" y="3114258"/>
              <a:ext cx="4389120" cy="274320"/>
              <a:chOff x="3886200" y="3114258"/>
              <a:chExt cx="4389120" cy="2743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8620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6052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3484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70916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98348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5780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3212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0644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8076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35508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62940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0372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17804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45236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72668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0100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3886200" y="3657600"/>
              <a:ext cx="219456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80760" y="3657600"/>
              <a:ext cx="27432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733800" y="2895600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MSB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03309" y="2895599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</a:t>
              </a:r>
              <a:r>
                <a:rPr lang="en-US" sz="1200" dirty="0" smtClean="0"/>
                <a:t>SB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38262" y="3716835"/>
              <a:ext cx="1119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Threshold Byte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11173" y="3966194"/>
              <a:ext cx="970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Line (Nx8)+8</a:t>
              </a:r>
              <a:endParaRPr lang="en-US" sz="12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8001000" y="3657600"/>
              <a:ext cx="27432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3" idx="0"/>
            </p:cNvCxnSpPr>
            <p:nvPr/>
          </p:nvCxnSpPr>
          <p:spPr>
            <a:xfrm flipH="1" flipV="1">
              <a:off x="6217923" y="3716836"/>
              <a:ext cx="178319" cy="24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7566" y="3949531"/>
              <a:ext cx="970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Line (Nx8)+1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H="1" flipV="1">
              <a:off x="8124316" y="3700173"/>
              <a:ext cx="178319" cy="24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990193" y="3519100"/>
              <a:ext cx="910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42" name="Left Brace 41"/>
            <p:cNvSpPr/>
            <p:nvPr/>
          </p:nvSpPr>
          <p:spPr>
            <a:xfrm rot="5400000">
              <a:off x="4616981" y="2696705"/>
              <a:ext cx="533400" cy="33493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15238" y="4485971"/>
              <a:ext cx="324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Threshold Byte = [255 x Logic Threshold (%)]/100</a:t>
              </a:r>
              <a:endParaRPr lang="en-US" sz="12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</a:t>
            </a:r>
            <a:r>
              <a:rPr lang="en-US" sz="1200" dirty="0" err="1" smtClean="0"/>
              <a:t>Input/Output</a:t>
            </a:r>
            <a:r>
              <a:rPr lang="en-US" sz="1200" dirty="0" smtClean="0"/>
              <a:t> &amp; Logic </a:t>
            </a:r>
            <a:r>
              <a:rPr lang="en-US" sz="1200" dirty="0" err="1" smtClean="0"/>
              <a:t>Config</a:t>
            </a:r>
            <a:r>
              <a:rPr lang="en-US" sz="1200" dirty="0" smtClean="0"/>
              <a:t> </a:t>
            </a:r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3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2323283" y="3161483"/>
            <a:ext cx="627692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Resistor 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6189665" cy="35194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67200"/>
            <a:ext cx="55099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7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UEGO (LS-2-2801)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Hardware Settling Time (us)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Calibration Time (us)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Assert CS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Assert Calibration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Deassert</a:t>
            </a:r>
            <a:r>
              <a:rPr lang="en-US" sz="1200" dirty="0" smtClean="0"/>
              <a:t> Calibration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Deassert</a:t>
            </a:r>
            <a:r>
              <a:rPr lang="en-US" sz="1200" dirty="0" smtClean="0"/>
              <a:t> CS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8200" y="3352800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43000" y="3352800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43000" y="3505200"/>
            <a:ext cx="3886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29200" y="3352800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29200" y="3352800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6323" y="316813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838200" y="41148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42160" y="3962400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057400" y="3962400"/>
            <a:ext cx="2057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114800" y="41148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114800" y="3984171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6323" y="377773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143000" y="3734191"/>
            <a:ext cx="89916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114800" y="3762494"/>
            <a:ext cx="89916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057400" y="4343400"/>
            <a:ext cx="20574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90800" y="4688651"/>
            <a:ext cx="1207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Calibration Time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64" idx="0"/>
          </p:cNvCxnSpPr>
          <p:nvPr/>
        </p:nvCxnSpPr>
        <p:spPr>
          <a:xfrm flipV="1">
            <a:off x="3194619" y="4419600"/>
            <a:ext cx="5781" cy="26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84451" y="2993337"/>
            <a:ext cx="164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Hardware Settling Time</a:t>
            </a:r>
            <a:endParaRPr lang="en-US" sz="1200" dirty="0"/>
          </a:p>
        </p:txBody>
      </p:sp>
      <p:cxnSp>
        <p:nvCxnSpPr>
          <p:cNvPr id="67" name="Straight Arrow Connector 66"/>
          <p:cNvCxnSpPr>
            <a:stCxn id="66" idx="2"/>
          </p:cNvCxnSpPr>
          <p:nvPr/>
        </p:nvCxnSpPr>
        <p:spPr>
          <a:xfrm flipH="1">
            <a:off x="1524000" y="3270336"/>
            <a:ext cx="1584106" cy="431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2"/>
          </p:cNvCxnSpPr>
          <p:nvPr/>
        </p:nvCxnSpPr>
        <p:spPr>
          <a:xfrm>
            <a:off x="3108106" y="3270336"/>
            <a:ext cx="1456274" cy="441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2323283" y="3161483"/>
            <a:ext cx="6276929" cy="411162"/>
          </a:xfrm>
        </p:spPr>
        <p:txBody>
          <a:bodyPr>
            <a:normAutofit fontScale="90000"/>
          </a:bodyPr>
          <a:lstStyle/>
          <a:p>
            <a:r>
              <a:rPr lang="en-US" smtClean="0"/>
              <a:t>UEGO 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0200"/>
            <a:ext cx="6534150" cy="32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2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Sense (LS-2-2202)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 1 -&gt; Line 16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Line: 1 = Calibration Active, 0 = Calibration Inactive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1398" y="2738810"/>
            <a:ext cx="454816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Set Line X to calibrate (set pin = 1) where X = Line # (single </a:t>
            </a:r>
            <a:r>
              <a:rPr lang="en-US" sz="1400" dirty="0" err="1" smtClean="0"/>
              <a:t>VeriStand</a:t>
            </a:r>
            <a:r>
              <a:rPr lang="en-US" sz="1400" dirty="0" smtClean="0"/>
              <a:t> channel). Only one line can be calibrated at a time. If the channel &lt; 1 or &gt; 16, the system is not calibrating. If the channel &gt;= 1 and &lt;=16, the channel is being calibrated (Line # = Channel value). The user should look at the corresponding AI channel to get offset value.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4226" y="555859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0792" y="585052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 1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V="1">
            <a:off x="4768272" y="5601163"/>
            <a:ext cx="29273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8483" y="5530104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5049" y="5822035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 16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641802" y="5572677"/>
            <a:ext cx="10001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6337" y="5391604"/>
            <a:ext cx="91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5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LEDs on Backplane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</a:t>
            </a:r>
            <a:r>
              <a:rPr lang="en-US" sz="1400" dirty="0" smtClean="0"/>
              <a:t>0 only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</a:t>
            </a:r>
            <a:r>
              <a:rPr lang="en-US" sz="1400" dirty="0"/>
              <a:t>0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LED </a:t>
            </a:r>
            <a:r>
              <a:rPr lang="en-US" sz="1400" dirty="0"/>
              <a:t>1 -&gt; </a:t>
            </a:r>
            <a:r>
              <a:rPr lang="en-US" sz="1400" dirty="0" smtClean="0"/>
              <a:t>LED 8</a:t>
            </a:r>
            <a:endParaRPr lang="en-US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Line: 1 = </a:t>
            </a:r>
            <a:r>
              <a:rPr lang="en-US" sz="1400" dirty="0" smtClean="0"/>
              <a:t>ON, </a:t>
            </a:r>
            <a:r>
              <a:rPr lang="en-US" sz="1400" dirty="0"/>
              <a:t>0 = </a:t>
            </a:r>
            <a:r>
              <a:rPr lang="en-US" sz="1400" dirty="0" smtClean="0"/>
              <a:t>OFF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LED 1 -&gt; LED 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</a:t>
            </a:r>
            <a:r>
              <a:rPr lang="en-US" sz="1400" dirty="0"/>
              <a:t>: 1 = ON, 0 = </a:t>
            </a:r>
            <a:r>
              <a:rPr lang="en-US" sz="1400" dirty="0" smtClean="0"/>
              <a:t>OFF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</a:t>
            </a:r>
            <a:r>
              <a:rPr lang="en-US" sz="1400" dirty="0" smtClean="0"/>
              <a:t>0x00</a:t>
            </a:r>
            <a:endParaRPr lang="en-US" sz="14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4226" y="555859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0792" y="585052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 1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V="1">
            <a:off x="4768272" y="5601163"/>
            <a:ext cx="29273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50327" y="5530104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6893" y="582203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 </a:t>
            </a:r>
            <a:r>
              <a:rPr lang="en-US" sz="1200" dirty="0"/>
              <a:t>8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V="1">
            <a:off x="2844373" y="5572677"/>
            <a:ext cx="29274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74268" y="5346075"/>
            <a:ext cx="91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11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33400"/>
            <a:ext cx="5990278" cy="58769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1215628" y="3120628"/>
            <a:ext cx="406161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DIO in </a:t>
            </a:r>
            <a:r>
              <a:rPr lang="en-US" dirty="0" err="1" smtClean="0"/>
              <a:t>VeriStand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9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FIU (LS-2-2611/LS-2-2610)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0-1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Faults (Nx4)+1 -&gt; (Nx4)+4, N = Bank #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Initial Fault States: No Fault Output 1 = 0, Open Circuit 100 Hz = 1, Ground 100 Hz = 2, Open Circuit = 3, Ground = 4, Fail Rail 1 = 5, Fail Rail 2= 6, No Fault Output 2 = 7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Fault States of Faults (Nx4)+1 -&gt; (Nx4)+4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1 = 0b01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Fault States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81000" y="4622800"/>
            <a:ext cx="5037909" cy="1682521"/>
            <a:chOff x="729458" y="4362334"/>
            <a:chExt cx="5037909" cy="1682521"/>
          </a:xfrm>
        </p:grpSpPr>
        <p:sp>
          <p:nvSpPr>
            <p:cNvPr id="8" name="TextBox 7"/>
            <p:cNvSpPr txBox="1"/>
            <p:nvPr/>
          </p:nvSpPr>
          <p:spPr>
            <a:xfrm>
              <a:off x="1576367" y="4362334"/>
              <a:ext cx="419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MCP23S17 Digital Pin Configuration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8185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5617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3049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0481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7913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5345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2777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0209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7641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5073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2505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9937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7369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4801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233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9665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9458" y="4666896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MSB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98967" y="4666895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</a:t>
              </a:r>
              <a:r>
                <a:rPr lang="en-US" sz="1200" dirty="0" smtClean="0"/>
                <a:t>SB</a:t>
              </a:r>
              <a:endParaRPr lang="en-US" sz="12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448018" y="5428896"/>
              <a:ext cx="82296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47431" y="5731939"/>
              <a:ext cx="1020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Fault (Nx4)+1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H="1" flipV="1">
              <a:off x="4854184" y="5482581"/>
              <a:ext cx="203515" cy="24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350738" y="5428896"/>
              <a:ext cx="82296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94100" y="5733638"/>
              <a:ext cx="1020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Fault (Nx4)+2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>
              <a:stCxn id="51" idx="0"/>
            </p:cNvCxnSpPr>
            <p:nvPr/>
          </p:nvCxnSpPr>
          <p:spPr>
            <a:xfrm flipH="1" flipV="1">
              <a:off x="3700855" y="5484280"/>
              <a:ext cx="203513" cy="24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321945" y="5749380"/>
              <a:ext cx="1020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Fault (Nx4)+3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>
            <a:xfrm flipH="1" flipV="1">
              <a:off x="2628700" y="5500022"/>
              <a:ext cx="203513" cy="24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253458" y="5439536"/>
              <a:ext cx="82296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164887" y="5458269"/>
              <a:ext cx="82296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133256" y="5767856"/>
              <a:ext cx="1020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Fault (Nx4)+4</a:t>
              </a:r>
              <a:endParaRPr lang="en-US" sz="1200" dirty="0"/>
            </a:p>
          </p:txBody>
        </p:sp>
        <p:cxnSp>
          <p:nvCxnSpPr>
            <p:cNvPr id="61" name="Straight Arrow Connector 60"/>
            <p:cNvCxnSpPr>
              <a:stCxn id="60" idx="0"/>
            </p:cNvCxnSpPr>
            <p:nvPr/>
          </p:nvCxnSpPr>
          <p:spPr>
            <a:xfrm flipH="1" flipV="1">
              <a:off x="1440013" y="5518498"/>
              <a:ext cx="203511" cy="24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00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1215628" y="3120628"/>
            <a:ext cx="406161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FIU 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343400"/>
            <a:ext cx="5623800" cy="2162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4800"/>
            <a:ext cx="680679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Battery Switch (LS-2-3010)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Switch 1-3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Switch: 1 = Battery Power to output, 0 = No battery power to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Switch channels 1-3 to battery power (=1) or no battery power (=0)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4226" y="555859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0792" y="5850521"/>
            <a:ext cx="70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Switch 1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H="1" flipV="1">
            <a:off x="4797553" y="5601163"/>
            <a:ext cx="47695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74434" y="556260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56711" y="6138441"/>
            <a:ext cx="70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Switch </a:t>
            </a:r>
            <a:r>
              <a:rPr lang="en-US" sz="1200" dirty="0"/>
              <a:t>2</a:t>
            </a:r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4490794" y="5638999"/>
            <a:ext cx="20373" cy="4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01203" y="556260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23312" y="5857680"/>
            <a:ext cx="70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Switch </a:t>
            </a:r>
            <a:r>
              <a:rPr lang="en-US" sz="1200" dirty="0"/>
              <a:t>3</a:t>
            </a:r>
          </a:p>
        </p:txBody>
      </p:sp>
      <p:cxnSp>
        <p:nvCxnSpPr>
          <p:cNvPr id="49" name="Straight Arrow Connector 48"/>
          <p:cNvCxnSpPr>
            <a:stCxn id="43" idx="0"/>
          </p:cNvCxnSpPr>
          <p:nvPr/>
        </p:nvCxnSpPr>
        <p:spPr>
          <a:xfrm flipV="1">
            <a:off x="3977768" y="5639000"/>
            <a:ext cx="275502" cy="21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2323283" y="3161483"/>
            <a:ext cx="627692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Battery Switch 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09600"/>
            <a:ext cx="6000655" cy="3024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962400"/>
            <a:ext cx="578757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8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Wheel Speed Sensor (LS-2-2751)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Channels 1-4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Channel</a:t>
            </a:r>
            <a:r>
              <a:rPr lang="en-US" sz="1400" smtClean="0"/>
              <a:t>: Current Mode = 1, Voltage Mode = 0</a:t>
            </a: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Change mode channel by channel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= 0b00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4226" y="555859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0792" y="585052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1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H="1" flipV="1">
            <a:off x="4797557" y="5601163"/>
            <a:ext cx="96551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74434" y="556260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56711" y="613844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</a:t>
            </a:r>
            <a:r>
              <a:rPr lang="en-US" sz="1200" dirty="0"/>
              <a:t>2</a:t>
            </a:r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4490796" y="5638999"/>
            <a:ext cx="69231" cy="4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01203" y="556260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23312" y="5857680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</a:t>
            </a:r>
            <a:r>
              <a:rPr lang="en-US" sz="1200" dirty="0"/>
              <a:t>3</a:t>
            </a: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4026628" y="5639000"/>
            <a:ext cx="226642" cy="21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25240" y="5560767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66754" y="5861302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</a:t>
            </a:r>
            <a:r>
              <a:rPr lang="en-US" sz="1200" dirty="0"/>
              <a:t>4</a:t>
            </a:r>
          </a:p>
        </p:txBody>
      </p:sp>
      <p:cxnSp>
        <p:nvCxnSpPr>
          <p:cNvPr id="53" name="Straight Arrow Connector 52"/>
          <p:cNvCxnSpPr>
            <a:stCxn id="51" idx="0"/>
          </p:cNvCxnSpPr>
          <p:nvPr/>
        </p:nvCxnSpPr>
        <p:spPr>
          <a:xfrm flipV="1">
            <a:off x="3270070" y="5639000"/>
            <a:ext cx="612811" cy="222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2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2323283" y="3161483"/>
            <a:ext cx="627692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Wheel Speed Sensor 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09600"/>
            <a:ext cx="6848475" cy="3283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14800"/>
            <a:ext cx="4986337" cy="22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Resistor Board (LS-2-2901)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0-7 = Channels 0-7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Resistance = 2 Ohm + (Bit 0) *2^-3 + (Bit 1)*2^-2 + … + (Bit 15)*2^12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Change resistance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1 = 0b0001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2 = 0b0010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3 = 0b0011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4 = 0b0100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5 = 0b0101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6 = 0b0110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7 = 0b0111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4226" y="555859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0792" y="5850521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</a:t>
            </a:r>
            <a:r>
              <a:rPr lang="en-US" sz="1200" dirty="0"/>
              <a:t>N</a:t>
            </a:r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H="1" flipV="1">
            <a:off x="4797558" y="5601163"/>
            <a:ext cx="106970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9833" y="5521575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2110" y="6097416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N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656196" y="5597974"/>
            <a:ext cx="79650" cy="4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1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925</Words>
  <Application>Microsoft Office PowerPoint</Application>
  <PresentationFormat>On-screen Show (4:3)</PresentationFormat>
  <Paragraphs>236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DIO (LS-2-2101)</vt:lpstr>
      <vt:lpstr>DIO in VeriStand</vt:lpstr>
      <vt:lpstr>FIU (LS-2-2611/LS-2-2610)</vt:lpstr>
      <vt:lpstr>FIU in VeriStand</vt:lpstr>
      <vt:lpstr>Battery Switch (LS-2-3010)</vt:lpstr>
      <vt:lpstr>Battery Switch in VeriStand</vt:lpstr>
      <vt:lpstr>Wheel Speed Sensor (LS-2-2751)</vt:lpstr>
      <vt:lpstr>Wheel Speed Sensor in VeriStand</vt:lpstr>
      <vt:lpstr>Resistor Board (LS-2-2901)</vt:lpstr>
      <vt:lpstr>Resistor in VeriStand</vt:lpstr>
      <vt:lpstr>UEGO (LS-2-2801)</vt:lpstr>
      <vt:lpstr>UEGO in VeriStand</vt:lpstr>
      <vt:lpstr>Current Sense (LS-2-2202)</vt:lpstr>
      <vt:lpstr>LEDs on Backplane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</dc:creator>
  <cp:lastModifiedBy>Lynn Sarcione</cp:lastModifiedBy>
  <cp:revision>27</cp:revision>
  <dcterms:created xsi:type="dcterms:W3CDTF">2015-01-05T19:34:37Z</dcterms:created>
  <dcterms:modified xsi:type="dcterms:W3CDTF">2015-06-04T00:22:47Z</dcterms:modified>
</cp:coreProperties>
</file>