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  <p:sldId id="275" r:id="rId7"/>
    <p:sldId id="269" r:id="rId8"/>
    <p:sldId id="276" r:id="rId9"/>
    <p:sldId id="274" r:id="rId10"/>
    <p:sldId id="277" r:id="rId11"/>
    <p:sldId id="270" r:id="rId12"/>
    <p:sldId id="278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A81C-4AC1-4479-8944-3B69A4CAD9EC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(LS-2-2101)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Logic Threshold (%)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Lines (Nx8)+1 -&gt; (Nx8)+8,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Input </a:t>
            </a:r>
            <a:r>
              <a:rPr lang="en-US" sz="1400" smtClean="0"/>
              <a:t>= 0 </a:t>
            </a:r>
            <a:r>
              <a:rPr lang="en-US" sz="1400" dirty="0" smtClean="0"/>
              <a:t>or Output </a:t>
            </a:r>
            <a:r>
              <a:rPr lang="en-US" sz="1400" smtClean="0"/>
              <a:t>= 1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2593215"/>
            <a:ext cx="4548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0b11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57200" y="3822700"/>
            <a:ext cx="5578711" cy="2171932"/>
            <a:chOff x="3208992" y="2591038"/>
            <a:chExt cx="5578711" cy="2171932"/>
          </a:xfrm>
        </p:grpSpPr>
        <p:sp>
          <p:nvSpPr>
            <p:cNvPr id="8" name="TextBox 7"/>
            <p:cNvSpPr txBox="1"/>
            <p:nvPr/>
          </p:nvSpPr>
          <p:spPr>
            <a:xfrm>
              <a:off x="4580709" y="2591038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MCP23S17 Digital Pin Configuration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86200" y="3114258"/>
              <a:ext cx="4389120" cy="274320"/>
              <a:chOff x="3886200" y="3114258"/>
              <a:chExt cx="4389120" cy="2743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862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605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48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091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834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321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4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807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50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294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037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780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523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266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010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3886200" y="3657600"/>
              <a:ext cx="21945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8076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733800" y="2895600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MSB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03309" y="289559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SB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8262" y="3716835"/>
              <a:ext cx="1119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1173" y="3966194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(Nx8)+8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00100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0"/>
            </p:cNvCxnSpPr>
            <p:nvPr/>
          </p:nvCxnSpPr>
          <p:spPr>
            <a:xfrm flipH="1" flipV="1">
              <a:off x="6217923" y="3716836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7566" y="3949531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(Nx8)+1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8124316" y="3700173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90193" y="3519100"/>
              <a:ext cx="91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42" name="Left Brace 41"/>
            <p:cNvSpPr/>
            <p:nvPr/>
          </p:nvSpPr>
          <p:spPr>
            <a:xfrm rot="5400000">
              <a:off x="4616981" y="2696705"/>
              <a:ext cx="533400" cy="33493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5238" y="4485971"/>
              <a:ext cx="324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 = [255 x Logic Threshold (%)]/100</a:t>
              </a:r>
              <a:endParaRPr lang="en-US" sz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</a:t>
            </a:r>
            <a:r>
              <a:rPr lang="en-US" sz="1200" dirty="0" err="1" smtClean="0"/>
              <a:t>Input/Output</a:t>
            </a:r>
            <a:r>
              <a:rPr lang="en-US" sz="1200" dirty="0" smtClean="0"/>
              <a:t> &amp; Logic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3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6189665" cy="3519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67200"/>
            <a:ext cx="55099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UEGO (LS-2-2801)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Hardware Settling Time (us)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Calibration Time (us)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CS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Calibration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Calibration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CS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3505200"/>
            <a:ext cx="388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9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3" y="31681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82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2160" y="39624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3962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148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14800" y="3984171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6323" y="37777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143000" y="3734191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14800" y="3762494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57400" y="4343400"/>
            <a:ext cx="2057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90800" y="4688651"/>
            <a:ext cx="120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Calibration Time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V="1">
            <a:off x="3194619" y="4419600"/>
            <a:ext cx="5781" cy="26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4451" y="2993337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Hardware Settling Time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 flipH="1">
            <a:off x="1524000" y="3270336"/>
            <a:ext cx="1584106" cy="431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2"/>
          </p:cNvCxnSpPr>
          <p:nvPr/>
        </p:nvCxnSpPr>
        <p:spPr>
          <a:xfrm>
            <a:off x="3108106" y="3270336"/>
            <a:ext cx="1456274" cy="44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UEGO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6534150" cy="32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Sense (LS-2-2202)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 1 -&gt; Line 16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1 = Calibration Active, 0 = Calibration Inactive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1398" y="2738810"/>
            <a:ext cx="454816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Line X to calibrate (set pin = 1) where X = Line # (single </a:t>
            </a:r>
            <a:r>
              <a:rPr lang="en-US" sz="1400" dirty="0" err="1" smtClean="0"/>
              <a:t>VeriStand</a:t>
            </a:r>
            <a:r>
              <a:rPr lang="en-US" sz="1400" dirty="0" smtClean="0"/>
              <a:t> channel). Only one line can be calibrated at a time. If the channel &lt; 1 or &gt; 16, the system is not calibrating. If the channel &gt;= 1 and &lt;=16, the channel is being calibrated (Line # = Channel value). The user should look at the corresponding AI channel to get offset value.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4768272" y="5601163"/>
            <a:ext cx="2927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8483" y="5530104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049" y="582203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16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641802" y="5572677"/>
            <a:ext cx="1000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6337" y="5391604"/>
            <a:ext cx="9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LEDs on Backplane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0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</a:t>
            </a:r>
            <a:r>
              <a:rPr lang="en-US" sz="1400" dirty="0"/>
              <a:t>0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LED </a:t>
            </a:r>
            <a:r>
              <a:rPr lang="en-US" sz="1400" dirty="0"/>
              <a:t>1 -&gt; </a:t>
            </a:r>
            <a:r>
              <a:rPr lang="en-US" sz="1400" dirty="0" smtClean="0"/>
              <a:t>LED 8</a:t>
            </a:r>
            <a:endParaRPr lang="en-US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Line: 1 = </a:t>
            </a:r>
            <a:r>
              <a:rPr lang="en-US" sz="1400" dirty="0" smtClean="0"/>
              <a:t>ON, </a:t>
            </a:r>
            <a:r>
              <a:rPr lang="en-US" sz="1400" dirty="0"/>
              <a:t>0 = </a:t>
            </a:r>
            <a:r>
              <a:rPr lang="en-US" sz="1400" dirty="0" smtClean="0"/>
              <a:t>OFF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LED 1 -&gt; LED 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</a:t>
            </a:r>
            <a:r>
              <a:rPr lang="en-US" sz="1400" dirty="0"/>
              <a:t>: 1 = ON, 0 = </a:t>
            </a:r>
            <a:r>
              <a:rPr lang="en-US" sz="1400" dirty="0" smtClean="0"/>
              <a:t>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0x00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4768272" y="5601163"/>
            <a:ext cx="2927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50327" y="5530104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6893" y="582203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</a:t>
            </a:r>
            <a:r>
              <a:rPr lang="en-US" sz="1200" dirty="0"/>
              <a:t>8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2844373" y="5572677"/>
            <a:ext cx="29274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4268" y="5346075"/>
            <a:ext cx="9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1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3400"/>
            <a:ext cx="5990278" cy="5876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in </a:t>
            </a:r>
            <a:r>
              <a:rPr lang="en-US" dirty="0" err="1" smtClean="0"/>
              <a:t>VeriStand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(LS-2-2502/LS-2-2501)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Faults (Nx4)+1 -&gt; (Nx4)+4,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Initial Fault States: No Fault Output 1 = 0, Open Circuit 100 Hz = 1, Ground 100 Hz = 2, Open Circuit = 3, Ground = 4, Fail Rail 1 = 5, Fail Rail 2= 6, No Fault Output 2 = 7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 States of Faults (Nx4)+1 -&gt; (Nx4)+4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Fault States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99560" y="5689362"/>
            <a:ext cx="8229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98973" y="5992405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 (Nx4)+3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4505728" y="5743047"/>
            <a:ext cx="20351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002280" y="5689362"/>
            <a:ext cx="8229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5642" y="5994104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 (Nx4)+4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1" idx="0"/>
          </p:cNvCxnSpPr>
          <p:nvPr/>
        </p:nvCxnSpPr>
        <p:spPr>
          <a:xfrm flipH="1" flipV="1">
            <a:off x="3352399" y="5744746"/>
            <a:ext cx="20351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73487" y="6009846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 (Nx4)+1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 flipH="1" flipV="1">
            <a:off x="2280244" y="5760488"/>
            <a:ext cx="20351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5000" y="5700002"/>
            <a:ext cx="8229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6429" y="5718735"/>
            <a:ext cx="8229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4798" y="6028322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 (Nx4)+2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H="1" flipV="1">
            <a:off x="1091557" y="5778964"/>
            <a:ext cx="203509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43400"/>
            <a:ext cx="5623800" cy="2162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"/>
            <a:ext cx="68067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(LS-2-3010)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1-3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Switch: 1 = Battery Power to output, 0 = No battery power to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channels 1-3 to battery power (=1) or no battery power (=0)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3" y="5601163"/>
            <a:ext cx="47695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4" y="5638999"/>
            <a:ext cx="20373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3312" y="5857680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3</a:t>
            </a:r>
          </a:p>
        </p:txBody>
      </p:sp>
      <p:cxnSp>
        <p:nvCxnSpPr>
          <p:cNvPr id="49" name="Straight Arrow Connector 48"/>
          <p:cNvCxnSpPr>
            <a:stCxn id="43" idx="0"/>
          </p:cNvCxnSpPr>
          <p:nvPr/>
        </p:nvCxnSpPr>
        <p:spPr>
          <a:xfrm flipV="1">
            <a:off x="3977768" y="5639000"/>
            <a:ext cx="27550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09600"/>
            <a:ext cx="6000655" cy="3024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624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(LS-2-2751)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Channels 1-4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</a:t>
            </a:r>
            <a:r>
              <a:rPr lang="en-US" sz="1400" smtClean="0"/>
              <a:t>: Current Mode = 1, Voltage Mode = 0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mode channel by channel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7" y="5601163"/>
            <a:ext cx="9655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6" y="5638999"/>
            <a:ext cx="69231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23312" y="585768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3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4026628" y="5639000"/>
            <a:ext cx="22664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25240" y="5560767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66754" y="58613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4</a:t>
            </a:r>
          </a:p>
        </p:txBody>
      </p:sp>
      <p:cxnSp>
        <p:nvCxnSpPr>
          <p:cNvPr id="53" name="Straight Arrow Connector 52"/>
          <p:cNvCxnSpPr>
            <a:stCxn id="51" idx="0"/>
          </p:cNvCxnSpPr>
          <p:nvPr/>
        </p:nvCxnSpPr>
        <p:spPr>
          <a:xfrm flipV="1">
            <a:off x="3270070" y="5639000"/>
            <a:ext cx="612811" cy="222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2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6848475" cy="328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986337" cy="22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Board (LS-2-2901)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0-7 = Channels 0-7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Resistance = 2 Ohm + (Bit 0) *2^-3 + (Bit 1)*2^-2 + … + (Bit 15)*2^12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resistance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0b0010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4 = 0b0100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5 = 0b0101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6 = 0b0110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7 = 0b0111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9833" y="5521575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110" y="609741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</a:t>
            </a:r>
            <a:r>
              <a:rPr lang="en-US" sz="1200" dirty="0" smtClean="0"/>
              <a:t> 7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556309" y="5597974"/>
            <a:ext cx="99888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68248" y="5504499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50525" y="608034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484724" y="5580898"/>
            <a:ext cx="99888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54376" y="5521575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01479" y="609012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</a:t>
            </a:r>
            <a:r>
              <a:rPr lang="en-US" sz="1200" dirty="0" smtClean="0"/>
              <a:t> 16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870740" y="5597974"/>
            <a:ext cx="64938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60001" y="5521575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42278" y="609741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</a:t>
            </a:r>
            <a:r>
              <a:rPr lang="en-US" sz="1200" dirty="0" smtClean="0"/>
              <a:t> 8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 flipV="1">
            <a:off x="4676477" y="5597974"/>
            <a:ext cx="99888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929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DIO (LS-2-2101)</vt:lpstr>
      <vt:lpstr>DIO in VeriStand</vt:lpstr>
      <vt:lpstr>FIU (LS-2-2502/LS-2-2501)</vt:lpstr>
      <vt:lpstr>FIU in VeriStand</vt:lpstr>
      <vt:lpstr>Battery Switch (LS-2-3010)</vt:lpstr>
      <vt:lpstr>Battery Switch in VeriStand</vt:lpstr>
      <vt:lpstr>Wheel Speed Sensor (LS-2-2751)</vt:lpstr>
      <vt:lpstr>Wheel Speed Sensor in VeriStand</vt:lpstr>
      <vt:lpstr>Resistor Board (LS-2-2901)</vt:lpstr>
      <vt:lpstr>Resistor in VeriStand</vt:lpstr>
      <vt:lpstr>UEGO (LS-2-2801)</vt:lpstr>
      <vt:lpstr>UEGO in VeriStand</vt:lpstr>
      <vt:lpstr>Current Sense (LS-2-2202)</vt:lpstr>
      <vt:lpstr>LEDs on Backplane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Lynn Sarcione</cp:lastModifiedBy>
  <cp:revision>32</cp:revision>
  <dcterms:created xsi:type="dcterms:W3CDTF">2015-01-05T19:34:37Z</dcterms:created>
  <dcterms:modified xsi:type="dcterms:W3CDTF">2015-06-08T03:26:26Z</dcterms:modified>
</cp:coreProperties>
</file>