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rawing19.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diagrams/drawing8.xml" ContentType="application/vnd.ms-office.drawingml.diagramDrawing+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Default Extension="tiff" ContentType="image/tiff"/>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6"/>
  </p:notesMasterIdLst>
  <p:handoutMasterIdLst>
    <p:handoutMasterId r:id="rId37"/>
  </p:handoutMasterIdLst>
  <p:sldIdLst>
    <p:sldId id="256" r:id="rId2"/>
    <p:sldId id="260" r:id="rId3"/>
    <p:sldId id="259" r:id="rId4"/>
    <p:sldId id="262" r:id="rId5"/>
    <p:sldId id="294" r:id="rId6"/>
    <p:sldId id="263" r:id="rId7"/>
    <p:sldId id="277" r:id="rId8"/>
    <p:sldId id="283" r:id="rId9"/>
    <p:sldId id="284" r:id="rId10"/>
    <p:sldId id="264" r:id="rId11"/>
    <p:sldId id="265" r:id="rId12"/>
    <p:sldId id="266" r:id="rId13"/>
    <p:sldId id="267" r:id="rId14"/>
    <p:sldId id="268" r:id="rId15"/>
    <p:sldId id="269" r:id="rId16"/>
    <p:sldId id="270" r:id="rId17"/>
    <p:sldId id="271" r:id="rId18"/>
    <p:sldId id="272" r:id="rId19"/>
    <p:sldId id="291" r:id="rId20"/>
    <p:sldId id="292" r:id="rId21"/>
    <p:sldId id="295" r:id="rId22"/>
    <p:sldId id="279" r:id="rId23"/>
    <p:sldId id="273" r:id="rId24"/>
    <p:sldId id="274" r:id="rId25"/>
    <p:sldId id="286" r:id="rId26"/>
    <p:sldId id="276" r:id="rId27"/>
    <p:sldId id="280" r:id="rId28"/>
    <p:sldId id="278" r:id="rId29"/>
    <p:sldId id="289" r:id="rId30"/>
    <p:sldId id="293" r:id="rId31"/>
    <p:sldId id="281" r:id="rId32"/>
    <p:sldId id="287" r:id="rId33"/>
    <p:sldId id="288" r:id="rId34"/>
    <p:sldId id="285"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BC53"/>
    <a:srgbClr val="FF3300"/>
    <a:srgbClr val="9E5ECE"/>
    <a:srgbClr val="00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5" autoAdjust="0"/>
    <p:restoredTop sz="74059" autoAdjust="0"/>
  </p:normalViewPr>
  <p:slideViewPr>
    <p:cSldViewPr>
      <p:cViewPr varScale="1">
        <p:scale>
          <a:sx n="82" d="100"/>
          <a:sy n="82" d="100"/>
        </p:scale>
        <p:origin x="-17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90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6.xml.rels><?xml version="1.0" encoding="UTF-8" standalone="yes"?>
<Relationships xmlns="http://schemas.openxmlformats.org/package/2006/relationships"><Relationship Id="rId1" Type="http://schemas.openxmlformats.org/officeDocument/2006/relationships/image" Target="../media/image25.png"/></Relationships>
</file>

<file path=ppt/diagrams/_rels/data17.xml.rels><?xml version="1.0" encoding="UTF-8" standalone="yes"?>
<Relationships xmlns="http://schemas.openxmlformats.org/package/2006/relationships"><Relationship Id="rId1" Type="http://schemas.openxmlformats.org/officeDocument/2006/relationships/image" Target="../media/image26.png"/></Relationships>
</file>

<file path=ppt/diagrams/_rels/data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5.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a:solidFill>
          <a:schemeClr val="tx2">
            <a:alpha val="26000"/>
          </a:schemeClr>
        </a:solidFill>
      </dgm:spPr>
      <dgm:t>
        <a:bodyPr/>
        <a:lstStyle/>
        <a:p>
          <a:endParaRPr lang="en-US" sz="2800" dirty="0">
            <a:latin typeface="+mn-lt"/>
          </a:endParaRPr>
        </a:p>
      </dgm:t>
    </dgm:pt>
    <dgm:pt modelId="{C2CA1384-DB07-478B-B7CC-2234B3C93014}" type="sibTrans" cxnId="{C3F4B815-BFB3-4EA6-A896-931161D60DF7}">
      <dgm:prSet/>
      <dgm:spPr>
        <a:solidFill>
          <a:schemeClr val="tx2">
            <a:alpha val="26000"/>
          </a:schemeClr>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a:solidFill>
          <a:schemeClr val="tx2">
            <a:alpha val="26000"/>
          </a:schemeClr>
        </a:solidFill>
      </dgm:spPr>
      <dgm:t>
        <a:bodyPr/>
        <a:lstStyle/>
        <a:p>
          <a:endParaRPr lang="en-US" sz="1800" dirty="0">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alpha val="26000"/>
          </a:schemeClr>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tx2">
            <a:alpha val="26000"/>
          </a:schemeClr>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a:solidFill>
          <a:schemeClr val="tx2">
            <a:alpha val="26000"/>
          </a:schemeClr>
        </a:solidFill>
      </dgm:spPr>
      <dgm:t>
        <a:bodyPr/>
        <a:lstStyle/>
        <a:p>
          <a:endParaRPr lang="en-US" sz="1800" dirty="0">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D53DAB29-DE1D-488A-9D92-F0F3CC04C3AB}" type="presOf" srcId="{3047831C-7F40-4C1B-B73A-1780CD082B92}" destId="{639EB088-F7CC-43C6-8699-DFB6C08FDA15}" srcOrd="1" destOrd="0" presId="urn:microsoft.com/office/officeart/2005/8/layout/process1"/>
    <dgm:cxn modelId="{8C978F16-1F79-4CFA-A4BC-A445171AE000}" type="presOf" srcId="{3047831C-7F40-4C1B-B73A-1780CD082B92}" destId="{295408ED-7CD1-426C-881B-55ED4995D171}"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2ECB7D4D-AA66-4062-ABA5-2BEE25C0C42C}" type="presOf" srcId="{C2CA1384-DB07-478B-B7CC-2234B3C93014}" destId="{03DC3686-2E1A-4860-B68F-533375E483BB}" srcOrd="1" destOrd="0" presId="urn:microsoft.com/office/officeart/2005/8/layout/process1"/>
    <dgm:cxn modelId="{2AB972AF-6F74-4D62-943B-7AD82F9D6EA1}" type="presOf" srcId="{C2CA1384-DB07-478B-B7CC-2234B3C93014}" destId="{FB9E5B82-FF96-48C4-87B2-34E0DC5D7EAF}"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8B49F849-BD1A-49C0-BE5A-5E553254C4DC}" type="presOf" srcId="{68E5FE7E-B15D-40E7-8B94-C9208B8C7EF3}" destId="{F257A7DC-96A5-49D5-8965-93F7AE2E6D9D}" srcOrd="0"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3460DE46-BCAB-4EA7-8232-B7596C023806}" srcId="{B3D22E1E-205F-49F5-A614-66BA375FC87B}" destId="{661FFEE7-2EDD-4785-93D7-D13D6886A833}" srcOrd="0" destOrd="0" parTransId="{29186A7D-2327-4B61-B37C-B675B717E75C}" sibTransId="{3047831C-7F40-4C1B-B73A-1780CD082B92}"/>
    <dgm:cxn modelId="{8F7C1D66-324C-4C25-B0A3-371FCA0AE6D2}" type="presOf" srcId="{B3D22E1E-205F-49F5-A614-66BA375FC87B}" destId="{F8F28FBE-C486-424E-BFE1-7E006B98DDD5}" srcOrd="0" destOrd="0" presId="urn:microsoft.com/office/officeart/2005/8/layout/process1"/>
    <dgm:cxn modelId="{770C4014-A5C6-4647-9A4B-0CD396891655}" type="presOf" srcId="{91727141-E51E-4DEE-B517-7D287DFF0FD9}" destId="{2B8F9DFE-3A7F-49D8-A094-C6B11D1B39B9}" srcOrd="1" destOrd="0" presId="urn:microsoft.com/office/officeart/2005/8/layout/process1"/>
    <dgm:cxn modelId="{CA95441E-40E7-4A15-9B4A-1CB03275AE71}" type="presOf" srcId="{6D94E77F-1678-4F12-8B02-A21525D7DD23}" destId="{EB57D62F-FADB-48CB-9331-8619E4A70D6D}" srcOrd="0" destOrd="0" presId="urn:microsoft.com/office/officeart/2005/8/layout/process1"/>
    <dgm:cxn modelId="{313AC020-893A-4F03-956E-6D5D7699D058}" type="presOf" srcId="{987F0287-E88C-4FD1-874C-9EF6956FC51B}" destId="{A49DF682-0D7C-4921-96E0-27F21F52FA1E}" srcOrd="0" destOrd="0" presId="urn:microsoft.com/office/officeart/2005/8/layout/process1"/>
    <dgm:cxn modelId="{EF201FDC-A3CA-4246-8F0F-2E465E0B9F20}" type="presOf" srcId="{91727141-E51E-4DEE-B517-7D287DFF0FD9}" destId="{3E2A81FD-248C-4C30-BF28-DCA550C3DFE4}" srcOrd="0" destOrd="0" presId="urn:microsoft.com/office/officeart/2005/8/layout/process1"/>
    <dgm:cxn modelId="{B96E4890-969D-4A1B-A801-0B640513CF19}" type="presOf" srcId="{661FFEE7-2EDD-4785-93D7-D13D6886A833}" destId="{75652BEE-7E0D-4358-8496-8E16591E692E}" srcOrd="0" destOrd="0" presId="urn:microsoft.com/office/officeart/2005/8/layout/process1"/>
    <dgm:cxn modelId="{245707AC-8692-4CCE-BDDC-2171A59B66D1}" type="presParOf" srcId="{F8F28FBE-C486-424E-BFE1-7E006B98DDD5}" destId="{75652BEE-7E0D-4358-8496-8E16591E692E}" srcOrd="0" destOrd="0" presId="urn:microsoft.com/office/officeart/2005/8/layout/process1"/>
    <dgm:cxn modelId="{97E41A18-8544-4B28-8261-9B73EC0CF52F}" type="presParOf" srcId="{F8F28FBE-C486-424E-BFE1-7E006B98DDD5}" destId="{295408ED-7CD1-426C-881B-55ED4995D171}" srcOrd="1" destOrd="0" presId="urn:microsoft.com/office/officeart/2005/8/layout/process1"/>
    <dgm:cxn modelId="{87795937-FAD9-444C-8121-116DDB4BEDC5}" type="presParOf" srcId="{295408ED-7CD1-426C-881B-55ED4995D171}" destId="{639EB088-F7CC-43C6-8699-DFB6C08FDA15}" srcOrd="0" destOrd="0" presId="urn:microsoft.com/office/officeart/2005/8/layout/process1"/>
    <dgm:cxn modelId="{3DF92AB4-1B08-4713-B597-6B67A0EC1444}" type="presParOf" srcId="{F8F28FBE-C486-424E-BFE1-7E006B98DDD5}" destId="{EB57D62F-FADB-48CB-9331-8619E4A70D6D}" srcOrd="2" destOrd="0" presId="urn:microsoft.com/office/officeart/2005/8/layout/process1"/>
    <dgm:cxn modelId="{EEF076E5-F10F-4BC4-BCD7-8E52ACB5B9F2}" type="presParOf" srcId="{F8F28FBE-C486-424E-BFE1-7E006B98DDD5}" destId="{FB9E5B82-FF96-48C4-87B2-34E0DC5D7EAF}" srcOrd="3" destOrd="0" presId="urn:microsoft.com/office/officeart/2005/8/layout/process1"/>
    <dgm:cxn modelId="{E6EBF27E-DB25-440C-9075-924576440B37}" type="presParOf" srcId="{FB9E5B82-FF96-48C4-87B2-34E0DC5D7EAF}" destId="{03DC3686-2E1A-4860-B68F-533375E483BB}" srcOrd="0" destOrd="0" presId="urn:microsoft.com/office/officeart/2005/8/layout/process1"/>
    <dgm:cxn modelId="{06D4011B-FD5B-4190-82F6-61CBECBFBF39}" type="presParOf" srcId="{F8F28FBE-C486-424E-BFE1-7E006B98DDD5}" destId="{F257A7DC-96A5-49D5-8965-93F7AE2E6D9D}" srcOrd="4" destOrd="0" presId="urn:microsoft.com/office/officeart/2005/8/layout/process1"/>
    <dgm:cxn modelId="{4EB66038-BBA5-4A85-AE10-41CE6CD63723}" type="presParOf" srcId="{F8F28FBE-C486-424E-BFE1-7E006B98DDD5}" destId="{3E2A81FD-248C-4C30-BF28-DCA550C3DFE4}" srcOrd="5" destOrd="0" presId="urn:microsoft.com/office/officeart/2005/8/layout/process1"/>
    <dgm:cxn modelId="{76F59897-7718-4453-9E43-AC608EADAEB1}" type="presParOf" srcId="{3E2A81FD-248C-4C30-BF28-DCA550C3DFE4}" destId="{2B8F9DFE-3A7F-49D8-A094-C6B11D1B39B9}" srcOrd="0" destOrd="0" presId="urn:microsoft.com/office/officeart/2005/8/layout/process1"/>
    <dgm:cxn modelId="{340A8689-9B62-4CA4-8DCE-C2D8EA8434F1}"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accent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3295D54A-6FD3-4DFE-9D20-089FFEB17510}" type="presOf" srcId="{68E5FE7E-B15D-40E7-8B94-C9208B8C7EF3}" destId="{F257A7DC-96A5-49D5-8965-93F7AE2E6D9D}" srcOrd="0" destOrd="0" presId="urn:microsoft.com/office/officeart/2005/8/layout/process1"/>
    <dgm:cxn modelId="{18CFD084-9D29-489D-A5DF-BB2F10B8B936}" type="presOf" srcId="{987F0287-E88C-4FD1-874C-9EF6956FC51B}" destId="{A49DF682-0D7C-4921-96E0-27F21F52FA1E}"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B925410-9103-4A22-A447-728CBD5182B6}" type="presOf" srcId="{91727141-E51E-4DEE-B517-7D287DFF0FD9}" destId="{3E2A81FD-248C-4C30-BF28-DCA550C3DFE4}" srcOrd="0" destOrd="0" presId="urn:microsoft.com/office/officeart/2005/8/layout/process1"/>
    <dgm:cxn modelId="{378AB349-9CA3-4288-BFA0-44731006C5F8}" type="presOf" srcId="{C2CA1384-DB07-478B-B7CC-2234B3C93014}" destId="{FB9E5B82-FF96-48C4-87B2-34E0DC5D7EAF}" srcOrd="0" destOrd="0" presId="urn:microsoft.com/office/officeart/2005/8/layout/process1"/>
    <dgm:cxn modelId="{0078662B-E599-4F74-9DF0-283F3418D5F3}" type="presOf" srcId="{3047831C-7F40-4C1B-B73A-1780CD082B92}" destId="{639EB088-F7CC-43C6-8699-DFB6C08FDA15}" srcOrd="1"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C609D12E-B38D-47E6-9465-C88F021EE0DC}" type="presOf" srcId="{B3D22E1E-205F-49F5-A614-66BA375FC87B}" destId="{F8F28FBE-C486-424E-BFE1-7E006B98DDD5}" srcOrd="0" destOrd="0" presId="urn:microsoft.com/office/officeart/2005/8/layout/process1"/>
    <dgm:cxn modelId="{A8975445-3A24-4714-8309-82BD247CA6A3}" type="presOf" srcId="{91727141-E51E-4DEE-B517-7D287DFF0FD9}" destId="{2B8F9DFE-3A7F-49D8-A094-C6B11D1B39B9}" srcOrd="1"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3460DE46-BCAB-4EA7-8232-B7596C023806}" srcId="{B3D22E1E-205F-49F5-A614-66BA375FC87B}" destId="{661FFEE7-2EDD-4785-93D7-D13D6886A833}" srcOrd="0" destOrd="0" parTransId="{29186A7D-2327-4B61-B37C-B675B717E75C}" sibTransId="{3047831C-7F40-4C1B-B73A-1780CD082B92}"/>
    <dgm:cxn modelId="{1FFC01DC-F7E2-4624-8BB7-A985BA8A0649}" type="presOf" srcId="{3047831C-7F40-4C1B-B73A-1780CD082B92}" destId="{295408ED-7CD1-426C-881B-55ED4995D171}" srcOrd="0" destOrd="0" presId="urn:microsoft.com/office/officeart/2005/8/layout/process1"/>
    <dgm:cxn modelId="{CB84D996-1C0D-4468-9ECB-A63D8D9FAD9F}" type="presOf" srcId="{661FFEE7-2EDD-4785-93D7-D13D6886A833}" destId="{75652BEE-7E0D-4358-8496-8E16591E692E}" srcOrd="0" destOrd="0" presId="urn:microsoft.com/office/officeart/2005/8/layout/process1"/>
    <dgm:cxn modelId="{2E308DC9-A3D8-4B92-9E66-7368A6A7BE82}" type="presOf" srcId="{6D94E77F-1678-4F12-8B02-A21525D7DD23}" destId="{EB57D62F-FADB-48CB-9331-8619E4A70D6D}" srcOrd="0" destOrd="0" presId="urn:microsoft.com/office/officeart/2005/8/layout/process1"/>
    <dgm:cxn modelId="{B2B6BA96-5289-4491-98CE-D79528E019F5}" type="presOf" srcId="{C2CA1384-DB07-478B-B7CC-2234B3C93014}" destId="{03DC3686-2E1A-4860-B68F-533375E483BB}" srcOrd="1" destOrd="0" presId="urn:microsoft.com/office/officeart/2005/8/layout/process1"/>
    <dgm:cxn modelId="{54E9CBAC-988D-47F9-93F8-C878E2F34C06}" type="presParOf" srcId="{F8F28FBE-C486-424E-BFE1-7E006B98DDD5}" destId="{75652BEE-7E0D-4358-8496-8E16591E692E}" srcOrd="0" destOrd="0" presId="urn:microsoft.com/office/officeart/2005/8/layout/process1"/>
    <dgm:cxn modelId="{E6A8E90B-2E74-416C-A03E-1E7005A0C3D1}" type="presParOf" srcId="{F8F28FBE-C486-424E-BFE1-7E006B98DDD5}" destId="{295408ED-7CD1-426C-881B-55ED4995D171}" srcOrd="1" destOrd="0" presId="urn:microsoft.com/office/officeart/2005/8/layout/process1"/>
    <dgm:cxn modelId="{BC4990C7-D469-4336-B6C3-504E3E6EE1BF}" type="presParOf" srcId="{295408ED-7CD1-426C-881B-55ED4995D171}" destId="{639EB088-F7CC-43C6-8699-DFB6C08FDA15}" srcOrd="0" destOrd="0" presId="urn:microsoft.com/office/officeart/2005/8/layout/process1"/>
    <dgm:cxn modelId="{114AF9EF-946D-4733-9908-390B628726B2}" type="presParOf" srcId="{F8F28FBE-C486-424E-BFE1-7E006B98DDD5}" destId="{EB57D62F-FADB-48CB-9331-8619E4A70D6D}" srcOrd="2" destOrd="0" presId="urn:microsoft.com/office/officeart/2005/8/layout/process1"/>
    <dgm:cxn modelId="{8E1A73EF-F208-43D0-ADB4-FE2841510884}" type="presParOf" srcId="{F8F28FBE-C486-424E-BFE1-7E006B98DDD5}" destId="{FB9E5B82-FF96-48C4-87B2-34E0DC5D7EAF}" srcOrd="3" destOrd="0" presId="urn:microsoft.com/office/officeart/2005/8/layout/process1"/>
    <dgm:cxn modelId="{CB80E515-438C-4D8C-AF52-88089B12369D}" type="presParOf" srcId="{FB9E5B82-FF96-48C4-87B2-34E0DC5D7EAF}" destId="{03DC3686-2E1A-4860-B68F-533375E483BB}" srcOrd="0" destOrd="0" presId="urn:microsoft.com/office/officeart/2005/8/layout/process1"/>
    <dgm:cxn modelId="{93E6F46C-0CF0-485F-9551-6DACC8092769}" type="presParOf" srcId="{F8F28FBE-C486-424E-BFE1-7E006B98DDD5}" destId="{F257A7DC-96A5-49D5-8965-93F7AE2E6D9D}" srcOrd="4" destOrd="0" presId="urn:microsoft.com/office/officeart/2005/8/layout/process1"/>
    <dgm:cxn modelId="{454424A9-AA35-4066-9370-24B297ED7F6E}" type="presParOf" srcId="{F8F28FBE-C486-424E-BFE1-7E006B98DDD5}" destId="{3E2A81FD-248C-4C30-BF28-DCA550C3DFE4}" srcOrd="5" destOrd="0" presId="urn:microsoft.com/office/officeart/2005/8/layout/process1"/>
    <dgm:cxn modelId="{92AD2BEC-36CB-45FF-A2DE-19ADB101740C}" type="presParOf" srcId="{3E2A81FD-248C-4C30-BF28-DCA550C3DFE4}" destId="{2B8F9DFE-3A7F-49D8-A094-C6B11D1B39B9}" srcOrd="0" destOrd="0" presId="urn:microsoft.com/office/officeart/2005/8/layout/process1"/>
    <dgm:cxn modelId="{77AC0131-61E7-495B-A40C-A4D0748A784E}"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accent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BA6E99C5-628D-4566-85D4-276AD790FC96}" type="presOf" srcId="{C2CA1384-DB07-478B-B7CC-2234B3C93014}" destId="{FB9E5B82-FF96-48C4-87B2-34E0DC5D7EAF}" srcOrd="0" destOrd="0" presId="urn:microsoft.com/office/officeart/2005/8/layout/process1"/>
    <dgm:cxn modelId="{AC89FDA7-EDF9-4BDE-A594-A2634FE0AE25}" type="presOf" srcId="{91727141-E51E-4DEE-B517-7D287DFF0FD9}" destId="{3E2A81FD-248C-4C30-BF28-DCA550C3DFE4}" srcOrd="0" destOrd="0" presId="urn:microsoft.com/office/officeart/2005/8/layout/process1"/>
    <dgm:cxn modelId="{C1ADC47B-C0F3-45C5-94C5-A7E42E690D96}" type="presOf" srcId="{B3D22E1E-205F-49F5-A614-66BA375FC87B}" destId="{F8F28FBE-C486-424E-BFE1-7E006B98DDD5}" srcOrd="0" destOrd="0" presId="urn:microsoft.com/office/officeart/2005/8/layout/process1"/>
    <dgm:cxn modelId="{E66BE191-38CA-4439-8834-4D5710EAA818}" type="presOf" srcId="{6D94E77F-1678-4F12-8B02-A21525D7DD23}" destId="{EB57D62F-FADB-48CB-9331-8619E4A70D6D}" srcOrd="0" destOrd="0" presId="urn:microsoft.com/office/officeart/2005/8/layout/process1"/>
    <dgm:cxn modelId="{A8583E9E-FB59-41A8-841B-37DABC640586}" type="presOf" srcId="{91727141-E51E-4DEE-B517-7D287DFF0FD9}" destId="{2B8F9DFE-3A7F-49D8-A094-C6B11D1B39B9}" srcOrd="1"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3460DE46-BCAB-4EA7-8232-B7596C023806}" srcId="{B3D22E1E-205F-49F5-A614-66BA375FC87B}" destId="{661FFEE7-2EDD-4785-93D7-D13D6886A833}" srcOrd="0" destOrd="0" parTransId="{29186A7D-2327-4B61-B37C-B675B717E75C}" sibTransId="{3047831C-7F40-4C1B-B73A-1780CD082B92}"/>
    <dgm:cxn modelId="{A78FAC39-1B90-4C3F-8197-FA848EF2CACE}" type="presOf" srcId="{3047831C-7F40-4C1B-B73A-1780CD082B92}" destId="{295408ED-7CD1-426C-881B-55ED4995D171}" srcOrd="0" destOrd="0" presId="urn:microsoft.com/office/officeart/2005/8/layout/process1"/>
    <dgm:cxn modelId="{52A7DDFE-AD5B-4336-A487-EDA46E831F44}" type="presOf" srcId="{68E5FE7E-B15D-40E7-8B94-C9208B8C7EF3}" destId="{F257A7DC-96A5-49D5-8965-93F7AE2E6D9D}" srcOrd="0" destOrd="0" presId="urn:microsoft.com/office/officeart/2005/8/layout/process1"/>
    <dgm:cxn modelId="{07C47CE1-F538-46F9-8C23-929A451B603C}" type="presOf" srcId="{C2CA1384-DB07-478B-B7CC-2234B3C93014}" destId="{03DC3686-2E1A-4860-B68F-533375E483BB}" srcOrd="1"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F4543B05-B574-4571-A527-9A9A703EDD3D}" type="presOf" srcId="{987F0287-E88C-4FD1-874C-9EF6956FC51B}" destId="{A49DF682-0D7C-4921-96E0-27F21F52FA1E}" srcOrd="0" destOrd="0" presId="urn:microsoft.com/office/officeart/2005/8/layout/process1"/>
    <dgm:cxn modelId="{5E4D1D0C-506C-43E3-A8C8-F7CA05EA6F34}" type="presOf" srcId="{3047831C-7F40-4C1B-B73A-1780CD082B92}" destId="{639EB088-F7CC-43C6-8699-DFB6C08FDA15}" srcOrd="1" destOrd="0" presId="urn:microsoft.com/office/officeart/2005/8/layout/process1"/>
    <dgm:cxn modelId="{5FC35209-CF95-4973-912A-6FF50D0D1588}" type="presOf" srcId="{661FFEE7-2EDD-4785-93D7-D13D6886A833}" destId="{75652BEE-7E0D-4358-8496-8E16591E692E}" srcOrd="0" destOrd="0" presId="urn:microsoft.com/office/officeart/2005/8/layout/process1"/>
    <dgm:cxn modelId="{89EA09DF-DD98-4B30-9B27-DC2EFD7AFF0E}" type="presParOf" srcId="{F8F28FBE-C486-424E-BFE1-7E006B98DDD5}" destId="{75652BEE-7E0D-4358-8496-8E16591E692E}" srcOrd="0" destOrd="0" presId="urn:microsoft.com/office/officeart/2005/8/layout/process1"/>
    <dgm:cxn modelId="{0448FA29-C07F-4FC0-9826-D74E0CEEDB79}" type="presParOf" srcId="{F8F28FBE-C486-424E-BFE1-7E006B98DDD5}" destId="{295408ED-7CD1-426C-881B-55ED4995D171}" srcOrd="1" destOrd="0" presId="urn:microsoft.com/office/officeart/2005/8/layout/process1"/>
    <dgm:cxn modelId="{2618FAE1-F040-4D72-8950-346D9E8C389E}" type="presParOf" srcId="{295408ED-7CD1-426C-881B-55ED4995D171}" destId="{639EB088-F7CC-43C6-8699-DFB6C08FDA15}" srcOrd="0" destOrd="0" presId="urn:microsoft.com/office/officeart/2005/8/layout/process1"/>
    <dgm:cxn modelId="{9FD322FE-6752-42F0-B498-CF5B7E640936}" type="presParOf" srcId="{F8F28FBE-C486-424E-BFE1-7E006B98DDD5}" destId="{EB57D62F-FADB-48CB-9331-8619E4A70D6D}" srcOrd="2" destOrd="0" presId="urn:microsoft.com/office/officeart/2005/8/layout/process1"/>
    <dgm:cxn modelId="{7137324E-4850-4CD8-8317-948A4CBA0F14}" type="presParOf" srcId="{F8F28FBE-C486-424E-BFE1-7E006B98DDD5}" destId="{FB9E5B82-FF96-48C4-87B2-34E0DC5D7EAF}" srcOrd="3" destOrd="0" presId="urn:microsoft.com/office/officeart/2005/8/layout/process1"/>
    <dgm:cxn modelId="{22B78492-0D27-4731-9105-34BFDA8BD6BB}" type="presParOf" srcId="{FB9E5B82-FF96-48C4-87B2-34E0DC5D7EAF}" destId="{03DC3686-2E1A-4860-B68F-533375E483BB}" srcOrd="0" destOrd="0" presId="urn:microsoft.com/office/officeart/2005/8/layout/process1"/>
    <dgm:cxn modelId="{C766AFCE-B6D2-40C9-B046-AFBF6B109B9E}" type="presParOf" srcId="{F8F28FBE-C486-424E-BFE1-7E006B98DDD5}" destId="{F257A7DC-96A5-49D5-8965-93F7AE2E6D9D}" srcOrd="4" destOrd="0" presId="urn:microsoft.com/office/officeart/2005/8/layout/process1"/>
    <dgm:cxn modelId="{5B355E09-2E7F-4677-A686-260290848576}" type="presParOf" srcId="{F8F28FBE-C486-424E-BFE1-7E006B98DDD5}" destId="{3E2A81FD-248C-4C30-BF28-DCA550C3DFE4}" srcOrd="5" destOrd="0" presId="urn:microsoft.com/office/officeart/2005/8/layout/process1"/>
    <dgm:cxn modelId="{C03FB5DC-8C2D-4A5B-86D8-358D111D0551}" type="presParOf" srcId="{3E2A81FD-248C-4C30-BF28-DCA550C3DFE4}" destId="{2B8F9DFE-3A7F-49D8-A094-C6B11D1B39B9}" srcOrd="0" destOrd="0" presId="urn:microsoft.com/office/officeart/2005/8/layout/process1"/>
    <dgm:cxn modelId="{D7336B36-4A0B-42FB-9143-C9DC0F210463}"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a:noFill/>
        <a:ln>
          <a:noFill/>
        </a:ln>
      </dgm:spPr>
      <dgm:t>
        <a:bodyPr/>
        <a:lstStyle/>
        <a:p>
          <a:endParaRPr lang="en-US" sz="2000" dirty="0">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BAD7DA76-A43D-44E2-B69B-7CD10CE92518}">
      <dgm:prSet phldrT="[Text]" custT="1"/>
      <dgm:spPr>
        <a:noFill/>
      </dgm:spPr>
      <dgm:t>
        <a:bodyPr/>
        <a:lstStyle/>
        <a:p>
          <a:endParaRPr lang="en-US" sz="2000" dirty="0">
            <a:latin typeface="+mn-lt"/>
          </a:endParaRPr>
        </a:p>
      </dgm:t>
    </dgm:pt>
    <dgm:pt modelId="{67FF39A6-D32B-4072-AD35-B14BC9605D35}" type="parTrans" cxnId="{14358B89-EC74-406B-8952-86425BB6464C}">
      <dgm:prSet/>
      <dgm:spPr/>
      <dgm:t>
        <a:bodyPr/>
        <a:lstStyle/>
        <a:p>
          <a:endParaRPr lang="en-US"/>
        </a:p>
      </dgm:t>
    </dgm:pt>
    <dgm:pt modelId="{361B0609-6EFE-4A4F-A39A-B76191DC459A}" type="sibTrans" cxnId="{14358B89-EC74-406B-8952-86425BB6464C}">
      <dgm:prSet/>
      <dgm:spPr>
        <a:noFill/>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49EC0BD8-BBD9-4F62-B25F-8739A3A86050}" type="pres">
      <dgm:prSet presAssocID="{BAD7DA76-A43D-44E2-B69B-7CD10CE92518}" presName="node" presStyleLbl="node1" presStyleIdx="0" presStyleCnt="4">
        <dgm:presLayoutVars>
          <dgm:bulletEnabled val="1"/>
        </dgm:presLayoutVars>
      </dgm:prSet>
      <dgm:spPr/>
      <dgm:t>
        <a:bodyPr/>
        <a:lstStyle/>
        <a:p>
          <a:endParaRPr lang="en-US"/>
        </a:p>
      </dgm:t>
    </dgm:pt>
    <dgm:pt modelId="{5B23725F-3911-4349-B4D9-FDEE5B9CCE13}" type="pres">
      <dgm:prSet presAssocID="{361B0609-6EFE-4A4F-A39A-B76191DC459A}" presName="sibTrans" presStyleLbl="sibTrans2D1" presStyleIdx="0" presStyleCnt="3"/>
      <dgm:spPr/>
      <dgm:t>
        <a:bodyPr/>
        <a:lstStyle/>
        <a:p>
          <a:endParaRPr lang="en-US"/>
        </a:p>
      </dgm:t>
    </dgm:pt>
    <dgm:pt modelId="{75B971B9-1086-4A4C-B000-83F4BA71F682}" type="pres">
      <dgm:prSet presAssocID="{361B0609-6EFE-4A4F-A39A-B76191DC459A}" presName="connectorText" presStyleLbl="sibTrans2D1" presStyleIdx="0" presStyleCnt="3"/>
      <dgm:spPr/>
      <dgm:t>
        <a:bodyPr/>
        <a:lstStyle/>
        <a:p>
          <a:endParaRPr lang="en-US"/>
        </a:p>
      </dgm:t>
    </dgm:pt>
    <dgm:pt modelId="{75652BEE-7E0D-4358-8496-8E16591E692E}" type="pres">
      <dgm:prSet presAssocID="{661FFEE7-2EDD-4785-93D7-D13D6886A833}" presName="node" presStyleLbl="node1" presStyleIdx="1"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1" presStyleCnt="3"/>
      <dgm:spPr/>
      <dgm:t>
        <a:bodyPr/>
        <a:lstStyle/>
        <a:p>
          <a:endParaRPr lang="en-US"/>
        </a:p>
      </dgm:t>
    </dgm:pt>
    <dgm:pt modelId="{639EB088-F7CC-43C6-8699-DFB6C08FDA15}" type="pres">
      <dgm:prSet presAssocID="{3047831C-7F40-4C1B-B73A-1780CD082B92}"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E0345108-1397-4AD8-BFF6-F57BFB58C594}" srcId="{B3D22E1E-205F-49F5-A614-66BA375FC87B}" destId="{987F0287-E88C-4FD1-874C-9EF6956FC51B}" srcOrd="3" destOrd="0" parTransId="{80949233-B7B9-450A-AD18-10C33ACEB4F6}" sibTransId="{22FEFEE8-8A72-4403-BD6B-6EC19D65BA67}"/>
    <dgm:cxn modelId="{3460DE46-BCAB-4EA7-8232-B7596C023806}" srcId="{B3D22E1E-205F-49F5-A614-66BA375FC87B}" destId="{661FFEE7-2EDD-4785-93D7-D13D6886A833}" srcOrd="1" destOrd="0" parTransId="{29186A7D-2327-4B61-B37C-B675B717E75C}" sibTransId="{3047831C-7F40-4C1B-B73A-1780CD082B92}"/>
    <dgm:cxn modelId="{14358B89-EC74-406B-8952-86425BB6464C}" srcId="{B3D22E1E-205F-49F5-A614-66BA375FC87B}" destId="{BAD7DA76-A43D-44E2-B69B-7CD10CE92518}" srcOrd="0" destOrd="0" parTransId="{67FF39A6-D32B-4072-AD35-B14BC9605D35}" sibTransId="{361B0609-6EFE-4A4F-A39A-B76191DC459A}"/>
    <dgm:cxn modelId="{4DB094C9-2426-4353-8F2D-DE6B619D1F73}" type="presOf" srcId="{91727141-E51E-4DEE-B517-7D287DFF0FD9}" destId="{3E2A81FD-248C-4C30-BF28-DCA550C3DFE4}" srcOrd="0" destOrd="0" presId="urn:microsoft.com/office/officeart/2005/8/layout/process1"/>
    <dgm:cxn modelId="{B93626B3-B22B-4D16-B392-E458967777F0}" type="presOf" srcId="{361B0609-6EFE-4A4F-A39A-B76191DC459A}" destId="{5B23725F-3911-4349-B4D9-FDEE5B9CCE13}" srcOrd="0" destOrd="0" presId="urn:microsoft.com/office/officeart/2005/8/layout/process1"/>
    <dgm:cxn modelId="{D24E99F7-7D8C-4341-8146-C3D3FF8E7D46}" type="presOf" srcId="{68E5FE7E-B15D-40E7-8B94-C9208B8C7EF3}" destId="{F257A7DC-96A5-49D5-8965-93F7AE2E6D9D}" srcOrd="0" destOrd="0" presId="urn:microsoft.com/office/officeart/2005/8/layout/process1"/>
    <dgm:cxn modelId="{C84F95B8-7C9A-4DC2-9AF2-74C8F677E038}" type="presOf" srcId="{B3D22E1E-205F-49F5-A614-66BA375FC87B}" destId="{F8F28FBE-C486-424E-BFE1-7E006B98DDD5}" srcOrd="0" destOrd="0" presId="urn:microsoft.com/office/officeart/2005/8/layout/process1"/>
    <dgm:cxn modelId="{63C3E2D5-16CA-4F1F-B7E9-6B886CD2B8C5}" type="presOf" srcId="{987F0287-E88C-4FD1-874C-9EF6956FC51B}" destId="{A49DF682-0D7C-4921-96E0-27F21F52FA1E}"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6B5D439A-E85A-4E76-8D70-359513DCB710}" type="presOf" srcId="{BAD7DA76-A43D-44E2-B69B-7CD10CE92518}" destId="{49EC0BD8-BBD9-4F62-B25F-8739A3A86050}" srcOrd="0" destOrd="0" presId="urn:microsoft.com/office/officeart/2005/8/layout/process1"/>
    <dgm:cxn modelId="{CAADCD26-F4F6-4355-824B-9426006B14E3}" type="presOf" srcId="{361B0609-6EFE-4A4F-A39A-B76191DC459A}" destId="{75B971B9-1086-4A4C-B000-83F4BA71F682}" srcOrd="1" destOrd="0" presId="urn:microsoft.com/office/officeart/2005/8/layout/process1"/>
    <dgm:cxn modelId="{17B8011D-2291-405B-9A50-5E6D21C3BFC3}" type="presOf" srcId="{3047831C-7F40-4C1B-B73A-1780CD082B92}" destId="{639EB088-F7CC-43C6-8699-DFB6C08FDA15}" srcOrd="1" destOrd="0" presId="urn:microsoft.com/office/officeart/2005/8/layout/process1"/>
    <dgm:cxn modelId="{5119BCB0-1012-4238-85BA-214275752F89}" type="presOf" srcId="{661FFEE7-2EDD-4785-93D7-D13D6886A833}" destId="{75652BEE-7E0D-4358-8496-8E16591E692E}" srcOrd="0" destOrd="0" presId="urn:microsoft.com/office/officeart/2005/8/layout/process1"/>
    <dgm:cxn modelId="{28DB527F-E778-4B4D-BDBD-C5BFAA4E375C}" type="presOf" srcId="{91727141-E51E-4DEE-B517-7D287DFF0FD9}" destId="{2B8F9DFE-3A7F-49D8-A094-C6B11D1B39B9}" srcOrd="1" destOrd="0" presId="urn:microsoft.com/office/officeart/2005/8/layout/process1"/>
    <dgm:cxn modelId="{47F8DD3A-0F1D-4C77-BE71-662A70913A5A}" type="presOf" srcId="{3047831C-7F40-4C1B-B73A-1780CD082B92}" destId="{295408ED-7CD1-426C-881B-55ED4995D171}" srcOrd="0" destOrd="0" presId="urn:microsoft.com/office/officeart/2005/8/layout/process1"/>
    <dgm:cxn modelId="{1ECF12B2-42E0-4BA8-B05E-CCA39FD207A2}" type="presParOf" srcId="{F8F28FBE-C486-424E-BFE1-7E006B98DDD5}" destId="{49EC0BD8-BBD9-4F62-B25F-8739A3A86050}" srcOrd="0" destOrd="0" presId="urn:microsoft.com/office/officeart/2005/8/layout/process1"/>
    <dgm:cxn modelId="{2C8AB491-38CE-45D8-9D1C-57D8705213F0}" type="presParOf" srcId="{F8F28FBE-C486-424E-BFE1-7E006B98DDD5}" destId="{5B23725F-3911-4349-B4D9-FDEE5B9CCE13}" srcOrd="1" destOrd="0" presId="urn:microsoft.com/office/officeart/2005/8/layout/process1"/>
    <dgm:cxn modelId="{69775413-844F-45C4-A02B-9F05D6A77036}" type="presParOf" srcId="{5B23725F-3911-4349-B4D9-FDEE5B9CCE13}" destId="{75B971B9-1086-4A4C-B000-83F4BA71F682}" srcOrd="0" destOrd="0" presId="urn:microsoft.com/office/officeart/2005/8/layout/process1"/>
    <dgm:cxn modelId="{1364234E-BEA8-4492-B3D3-5244EC777B06}" type="presParOf" srcId="{F8F28FBE-C486-424E-BFE1-7E006B98DDD5}" destId="{75652BEE-7E0D-4358-8496-8E16591E692E}" srcOrd="2" destOrd="0" presId="urn:microsoft.com/office/officeart/2005/8/layout/process1"/>
    <dgm:cxn modelId="{3E676D33-3E61-4C0C-A455-0F707FF88BB8}" type="presParOf" srcId="{F8F28FBE-C486-424E-BFE1-7E006B98DDD5}" destId="{295408ED-7CD1-426C-881B-55ED4995D171}" srcOrd="3" destOrd="0" presId="urn:microsoft.com/office/officeart/2005/8/layout/process1"/>
    <dgm:cxn modelId="{DD5617AA-2D2A-4F0A-AD1B-D0CA0018A479}" type="presParOf" srcId="{295408ED-7CD1-426C-881B-55ED4995D171}" destId="{639EB088-F7CC-43C6-8699-DFB6C08FDA15}" srcOrd="0" destOrd="0" presId="urn:microsoft.com/office/officeart/2005/8/layout/process1"/>
    <dgm:cxn modelId="{1DA408EB-339B-4937-8FF4-48933DA83508}" type="presParOf" srcId="{F8F28FBE-C486-424E-BFE1-7E006B98DDD5}" destId="{F257A7DC-96A5-49D5-8965-93F7AE2E6D9D}" srcOrd="4" destOrd="0" presId="urn:microsoft.com/office/officeart/2005/8/layout/process1"/>
    <dgm:cxn modelId="{7336473D-B389-4735-9EB8-0C59947597AF}" type="presParOf" srcId="{F8F28FBE-C486-424E-BFE1-7E006B98DDD5}" destId="{3E2A81FD-248C-4C30-BF28-DCA550C3DFE4}" srcOrd="5" destOrd="0" presId="urn:microsoft.com/office/officeart/2005/8/layout/process1"/>
    <dgm:cxn modelId="{E0159A67-065B-4783-98CF-B33702AA0424}" type="presParOf" srcId="{3E2A81FD-248C-4C30-BF28-DCA550C3DFE4}" destId="{2B8F9DFE-3A7F-49D8-A094-C6B11D1B39B9}" srcOrd="0" destOrd="0" presId="urn:microsoft.com/office/officeart/2005/8/layout/process1"/>
    <dgm:cxn modelId="{3971BCC6-D8A8-49CE-BABF-277C28A2A984}"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a:noFill/>
        <a:ln>
          <a:noFill/>
        </a:ln>
      </dgm:spPr>
      <dgm:t>
        <a:bodyPr/>
        <a:lstStyle/>
        <a:p>
          <a:endParaRPr lang="en-US" sz="2000" dirty="0">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BAD7DA76-A43D-44E2-B69B-7CD10CE92518}">
      <dgm:prSet phldrT="[Text]" custT="1"/>
      <dgm:spPr>
        <a:noFill/>
        <a:ln>
          <a:noFill/>
        </a:ln>
      </dgm:spPr>
      <dgm:t>
        <a:bodyPr/>
        <a:lstStyle/>
        <a:p>
          <a:endParaRPr lang="en-US" sz="2000" dirty="0">
            <a:latin typeface="+mn-lt"/>
          </a:endParaRPr>
        </a:p>
      </dgm:t>
    </dgm:pt>
    <dgm:pt modelId="{67FF39A6-D32B-4072-AD35-B14BC9605D35}" type="parTrans" cxnId="{14358B89-EC74-406B-8952-86425BB6464C}">
      <dgm:prSet/>
      <dgm:spPr/>
      <dgm:t>
        <a:bodyPr/>
        <a:lstStyle/>
        <a:p>
          <a:endParaRPr lang="en-US"/>
        </a:p>
      </dgm:t>
    </dgm:pt>
    <dgm:pt modelId="{361B0609-6EFE-4A4F-A39A-B76191DC459A}" type="sibTrans" cxnId="{14358B89-EC74-406B-8952-86425BB6464C}">
      <dgm:prSet/>
      <dgm:spPr>
        <a:noFill/>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49EC0BD8-BBD9-4F62-B25F-8739A3A86050}" type="pres">
      <dgm:prSet presAssocID="{BAD7DA76-A43D-44E2-B69B-7CD10CE92518}" presName="node" presStyleLbl="node1" presStyleIdx="0" presStyleCnt="4">
        <dgm:presLayoutVars>
          <dgm:bulletEnabled val="1"/>
        </dgm:presLayoutVars>
      </dgm:prSet>
      <dgm:spPr/>
      <dgm:t>
        <a:bodyPr/>
        <a:lstStyle/>
        <a:p>
          <a:endParaRPr lang="en-US"/>
        </a:p>
      </dgm:t>
    </dgm:pt>
    <dgm:pt modelId="{5B23725F-3911-4349-B4D9-FDEE5B9CCE13}" type="pres">
      <dgm:prSet presAssocID="{361B0609-6EFE-4A4F-A39A-B76191DC459A}" presName="sibTrans" presStyleLbl="sibTrans2D1" presStyleIdx="0" presStyleCnt="3"/>
      <dgm:spPr/>
      <dgm:t>
        <a:bodyPr/>
        <a:lstStyle/>
        <a:p>
          <a:endParaRPr lang="en-US"/>
        </a:p>
      </dgm:t>
    </dgm:pt>
    <dgm:pt modelId="{75B971B9-1086-4A4C-B000-83F4BA71F682}" type="pres">
      <dgm:prSet presAssocID="{361B0609-6EFE-4A4F-A39A-B76191DC459A}" presName="connectorText" presStyleLbl="sibTrans2D1" presStyleIdx="0" presStyleCnt="3"/>
      <dgm:spPr/>
      <dgm:t>
        <a:bodyPr/>
        <a:lstStyle/>
        <a:p>
          <a:endParaRPr lang="en-US"/>
        </a:p>
      </dgm:t>
    </dgm:pt>
    <dgm:pt modelId="{75652BEE-7E0D-4358-8496-8E16591E692E}" type="pres">
      <dgm:prSet presAssocID="{661FFEE7-2EDD-4785-93D7-D13D6886A833}" presName="node" presStyleLbl="node1" presStyleIdx="1"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1" presStyleCnt="3"/>
      <dgm:spPr/>
      <dgm:t>
        <a:bodyPr/>
        <a:lstStyle/>
        <a:p>
          <a:endParaRPr lang="en-US"/>
        </a:p>
      </dgm:t>
    </dgm:pt>
    <dgm:pt modelId="{639EB088-F7CC-43C6-8699-DFB6C08FDA15}" type="pres">
      <dgm:prSet presAssocID="{3047831C-7F40-4C1B-B73A-1780CD082B92}"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CB9FCF3A-CBD5-4B45-9E5A-AA8EB4546842}" type="presOf" srcId="{361B0609-6EFE-4A4F-A39A-B76191DC459A}" destId="{75B971B9-1086-4A4C-B000-83F4BA71F682}" srcOrd="1"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E0345108-1397-4AD8-BFF6-F57BFB58C594}" srcId="{B3D22E1E-205F-49F5-A614-66BA375FC87B}" destId="{987F0287-E88C-4FD1-874C-9EF6956FC51B}" srcOrd="3" destOrd="0" parTransId="{80949233-B7B9-450A-AD18-10C33ACEB4F6}" sibTransId="{22FEFEE8-8A72-4403-BD6B-6EC19D65BA67}"/>
    <dgm:cxn modelId="{607CC495-EB22-4DD9-9696-97197284A5BA}" type="presOf" srcId="{91727141-E51E-4DEE-B517-7D287DFF0FD9}" destId="{3E2A81FD-248C-4C30-BF28-DCA550C3DFE4}" srcOrd="0" destOrd="0" presId="urn:microsoft.com/office/officeart/2005/8/layout/process1"/>
    <dgm:cxn modelId="{14358B89-EC74-406B-8952-86425BB6464C}" srcId="{B3D22E1E-205F-49F5-A614-66BA375FC87B}" destId="{BAD7DA76-A43D-44E2-B69B-7CD10CE92518}" srcOrd="0" destOrd="0" parTransId="{67FF39A6-D32B-4072-AD35-B14BC9605D35}" sibTransId="{361B0609-6EFE-4A4F-A39A-B76191DC459A}"/>
    <dgm:cxn modelId="{A127E324-1109-4D39-BD22-034985905A1D}" type="presOf" srcId="{987F0287-E88C-4FD1-874C-9EF6956FC51B}" destId="{A49DF682-0D7C-4921-96E0-27F21F52FA1E}" srcOrd="0" destOrd="0" presId="urn:microsoft.com/office/officeart/2005/8/layout/process1"/>
    <dgm:cxn modelId="{711D038C-677E-4EDA-A2BC-F29DD3423C70}" type="presOf" srcId="{B3D22E1E-205F-49F5-A614-66BA375FC87B}" destId="{F8F28FBE-C486-424E-BFE1-7E006B98DDD5}" srcOrd="0" destOrd="0" presId="urn:microsoft.com/office/officeart/2005/8/layout/process1"/>
    <dgm:cxn modelId="{0B35AFE6-8064-4BFD-B20C-134BEB6891DB}" type="presOf" srcId="{361B0609-6EFE-4A4F-A39A-B76191DC459A}" destId="{5B23725F-3911-4349-B4D9-FDEE5B9CCE13}" srcOrd="0" destOrd="0" presId="urn:microsoft.com/office/officeart/2005/8/layout/process1"/>
    <dgm:cxn modelId="{3460DE46-BCAB-4EA7-8232-B7596C023806}" srcId="{B3D22E1E-205F-49F5-A614-66BA375FC87B}" destId="{661FFEE7-2EDD-4785-93D7-D13D6886A833}" srcOrd="1" destOrd="0" parTransId="{29186A7D-2327-4B61-B37C-B675B717E75C}" sibTransId="{3047831C-7F40-4C1B-B73A-1780CD082B92}"/>
    <dgm:cxn modelId="{8659F119-A694-4CAB-83DF-287F13F76A40}" type="presOf" srcId="{661FFEE7-2EDD-4785-93D7-D13D6886A833}" destId="{75652BEE-7E0D-4358-8496-8E16591E692E}" srcOrd="0" destOrd="0" presId="urn:microsoft.com/office/officeart/2005/8/layout/process1"/>
    <dgm:cxn modelId="{CED9AB84-9CF9-4767-BD29-2430EC92EBC3}" type="presOf" srcId="{3047831C-7F40-4C1B-B73A-1780CD082B92}" destId="{295408ED-7CD1-426C-881B-55ED4995D171}" srcOrd="0" destOrd="0" presId="urn:microsoft.com/office/officeart/2005/8/layout/process1"/>
    <dgm:cxn modelId="{BCACE572-7B2D-4038-84CC-F23B89B3144E}" type="presOf" srcId="{68E5FE7E-B15D-40E7-8B94-C9208B8C7EF3}" destId="{F257A7DC-96A5-49D5-8965-93F7AE2E6D9D}" srcOrd="0" destOrd="0" presId="urn:microsoft.com/office/officeart/2005/8/layout/process1"/>
    <dgm:cxn modelId="{3DA7CDEB-08ED-4074-A60A-699E260F61A8}" type="presOf" srcId="{BAD7DA76-A43D-44E2-B69B-7CD10CE92518}" destId="{49EC0BD8-BBD9-4F62-B25F-8739A3A86050}" srcOrd="0" destOrd="0" presId="urn:microsoft.com/office/officeart/2005/8/layout/process1"/>
    <dgm:cxn modelId="{CA7A71C0-8400-4057-B0A4-F3D623E4364E}" type="presOf" srcId="{91727141-E51E-4DEE-B517-7D287DFF0FD9}" destId="{2B8F9DFE-3A7F-49D8-A094-C6B11D1B39B9}" srcOrd="1" destOrd="0" presId="urn:microsoft.com/office/officeart/2005/8/layout/process1"/>
    <dgm:cxn modelId="{9715927D-4625-40E1-9181-F82803C7A177}" type="presOf" srcId="{3047831C-7F40-4C1B-B73A-1780CD082B92}" destId="{639EB088-F7CC-43C6-8699-DFB6C08FDA15}" srcOrd="1" destOrd="0" presId="urn:microsoft.com/office/officeart/2005/8/layout/process1"/>
    <dgm:cxn modelId="{44FCADDB-0264-4838-8AB3-AA2CCA28DA14}" type="presParOf" srcId="{F8F28FBE-C486-424E-BFE1-7E006B98DDD5}" destId="{49EC0BD8-BBD9-4F62-B25F-8739A3A86050}" srcOrd="0" destOrd="0" presId="urn:microsoft.com/office/officeart/2005/8/layout/process1"/>
    <dgm:cxn modelId="{877DB6E5-2A31-4D19-B374-E8A9F305E4F2}" type="presParOf" srcId="{F8F28FBE-C486-424E-BFE1-7E006B98DDD5}" destId="{5B23725F-3911-4349-B4D9-FDEE5B9CCE13}" srcOrd="1" destOrd="0" presId="urn:microsoft.com/office/officeart/2005/8/layout/process1"/>
    <dgm:cxn modelId="{E003A22B-B109-4782-B1DF-5BE4C8D312AF}" type="presParOf" srcId="{5B23725F-3911-4349-B4D9-FDEE5B9CCE13}" destId="{75B971B9-1086-4A4C-B000-83F4BA71F682}" srcOrd="0" destOrd="0" presId="urn:microsoft.com/office/officeart/2005/8/layout/process1"/>
    <dgm:cxn modelId="{E0E85461-5AB0-40F0-B209-BBEDF0D10516}" type="presParOf" srcId="{F8F28FBE-C486-424E-BFE1-7E006B98DDD5}" destId="{75652BEE-7E0D-4358-8496-8E16591E692E}" srcOrd="2" destOrd="0" presId="urn:microsoft.com/office/officeart/2005/8/layout/process1"/>
    <dgm:cxn modelId="{FCE643D8-46AA-4CF4-A349-7CA065F8C1F6}" type="presParOf" srcId="{F8F28FBE-C486-424E-BFE1-7E006B98DDD5}" destId="{295408ED-7CD1-426C-881B-55ED4995D171}" srcOrd="3" destOrd="0" presId="urn:microsoft.com/office/officeart/2005/8/layout/process1"/>
    <dgm:cxn modelId="{0FADF121-7DF0-496E-8E55-F12CF80907F9}" type="presParOf" srcId="{295408ED-7CD1-426C-881B-55ED4995D171}" destId="{639EB088-F7CC-43C6-8699-DFB6C08FDA15}" srcOrd="0" destOrd="0" presId="urn:microsoft.com/office/officeart/2005/8/layout/process1"/>
    <dgm:cxn modelId="{1DF9FF47-715E-4814-88D6-38C15D841E30}" type="presParOf" srcId="{F8F28FBE-C486-424E-BFE1-7E006B98DDD5}" destId="{F257A7DC-96A5-49D5-8965-93F7AE2E6D9D}" srcOrd="4" destOrd="0" presId="urn:microsoft.com/office/officeart/2005/8/layout/process1"/>
    <dgm:cxn modelId="{B454B780-21D3-4AD4-AB29-DEB67CA8F04F}" type="presParOf" srcId="{F8F28FBE-C486-424E-BFE1-7E006B98DDD5}" destId="{3E2A81FD-248C-4C30-BF28-DCA550C3DFE4}" srcOrd="5" destOrd="0" presId="urn:microsoft.com/office/officeart/2005/8/layout/process1"/>
    <dgm:cxn modelId="{4AD227D2-B3A5-4750-80B6-E0BCE461FE8C}" type="presParOf" srcId="{3E2A81FD-248C-4C30-BF28-DCA550C3DFE4}" destId="{2B8F9DFE-3A7F-49D8-A094-C6B11D1B39B9}" srcOrd="0" destOrd="0" presId="urn:microsoft.com/office/officeart/2005/8/layout/process1"/>
    <dgm:cxn modelId="{66A7C92E-E3F4-4E74-A536-936AFF8988C9}" type="presParOf" srcId="{F8F28FBE-C486-424E-BFE1-7E006B98DDD5}" destId="{A49DF682-0D7C-4921-96E0-27F21F52FA1E}" srcOrd="6" destOrd="0" presId="urn:microsoft.com/office/officeart/2005/8/layout/process1"/>
  </dgm:cxnLst>
  <dgm:bg>
    <a:noFill/>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tx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Profiles</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solidFill>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D3EEAE08-F84A-4FAD-A810-29466AB6A0A0}">
      <dgm:prSet phldrT="[Text]" custT="1"/>
      <dgm:spPr>
        <a:noFill/>
        <a:ln>
          <a:noFill/>
        </a:ln>
      </dgm:spPr>
      <dgm:t>
        <a:bodyPr/>
        <a:lstStyle/>
        <a:p>
          <a:endParaRPr lang="en-US" sz="2800" dirty="0">
            <a:latin typeface="+mn-lt"/>
          </a:endParaRPr>
        </a:p>
      </dgm:t>
    </dgm:pt>
    <dgm:pt modelId="{451F0567-9D14-492E-B813-F571F909DDC9}" type="parTrans" cxnId="{56694551-643C-46AD-832A-D52AC0F045B4}">
      <dgm:prSet/>
      <dgm:spPr/>
      <dgm:t>
        <a:bodyPr/>
        <a:lstStyle/>
        <a:p>
          <a:endParaRPr lang="en-US"/>
        </a:p>
      </dgm:t>
    </dgm:pt>
    <dgm:pt modelId="{BF232DE2-B3C1-4B54-AC46-C5B43DB35B9A}" type="sibTrans" cxnId="{56694551-643C-46AD-832A-D52AC0F045B4}">
      <dgm:prSet/>
      <dgm:spPr>
        <a:solidFill>
          <a:schemeClr val="tx2"/>
        </a:solidFill>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853911CC-0C1E-45FF-A3AC-3B106AC99984}" type="pres">
      <dgm:prSet presAssocID="{D3EEAE08-F84A-4FAD-A810-29466AB6A0A0}" presName="node" presStyleLbl="node1" presStyleIdx="0" presStyleCnt="4">
        <dgm:presLayoutVars>
          <dgm:bulletEnabled val="1"/>
        </dgm:presLayoutVars>
      </dgm:prSet>
      <dgm:spPr/>
      <dgm:t>
        <a:bodyPr/>
        <a:lstStyle/>
        <a:p>
          <a:endParaRPr lang="en-US"/>
        </a:p>
      </dgm:t>
    </dgm:pt>
    <dgm:pt modelId="{B36CA784-E5C2-4BA7-9BA1-115EDA569425}" type="pres">
      <dgm:prSet presAssocID="{BF232DE2-B3C1-4B54-AC46-C5B43DB35B9A}" presName="sibTrans" presStyleLbl="sibTrans2D1" presStyleIdx="0" presStyleCnt="3" custScaleX="166364" custLinFactNeighborX="-21163"/>
      <dgm:spPr>
        <a:prstGeom prst="leftRightArrow">
          <a:avLst/>
        </a:prstGeom>
      </dgm:spPr>
      <dgm:t>
        <a:bodyPr/>
        <a:lstStyle/>
        <a:p>
          <a:endParaRPr lang="en-US"/>
        </a:p>
      </dgm:t>
    </dgm:pt>
    <dgm:pt modelId="{BC4D5F0F-B3CE-4C21-A54A-647FD7E334A4}" type="pres">
      <dgm:prSet presAssocID="{BF232DE2-B3C1-4B54-AC46-C5B43DB35B9A}"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F003D369-F9E2-4CF4-836F-49501B48EE0A}" type="presOf" srcId="{BF232DE2-B3C1-4B54-AC46-C5B43DB35B9A}" destId="{BC4D5F0F-B3CE-4C21-A54A-647FD7E334A4}" srcOrd="1" destOrd="0" presId="urn:microsoft.com/office/officeart/2005/8/layout/process1"/>
    <dgm:cxn modelId="{76091362-3CEB-438F-BC9F-90826AD5BD35}" type="presOf" srcId="{BF232DE2-B3C1-4B54-AC46-C5B43DB35B9A}" destId="{B36CA784-E5C2-4BA7-9BA1-115EDA569425}" srcOrd="0" destOrd="0" presId="urn:microsoft.com/office/officeart/2005/8/layout/process1"/>
    <dgm:cxn modelId="{CAF5DB35-949A-4F83-A32A-ECD565F12201}" type="presOf" srcId="{D3EEAE08-F84A-4FAD-A810-29466AB6A0A0}" destId="{853911CC-0C1E-45FF-A3AC-3B106AC99984}" srcOrd="0" destOrd="0" presId="urn:microsoft.com/office/officeart/2005/8/layout/process1"/>
    <dgm:cxn modelId="{51B44BAE-CB6C-4D81-8539-330746DC7353}" type="presOf" srcId="{91727141-E51E-4DEE-B517-7D287DFF0FD9}" destId="{3E2A81FD-248C-4C30-BF28-DCA550C3DFE4}"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D3D7B09A-8C5F-4E74-8285-E699ACABA273}" type="presOf" srcId="{B3D22E1E-205F-49F5-A614-66BA375FC87B}" destId="{F8F28FBE-C486-424E-BFE1-7E006B98DDD5}" srcOrd="0" destOrd="0" presId="urn:microsoft.com/office/officeart/2005/8/layout/process1"/>
    <dgm:cxn modelId="{56694551-643C-46AD-832A-D52AC0F045B4}" srcId="{B3D22E1E-205F-49F5-A614-66BA375FC87B}" destId="{D3EEAE08-F84A-4FAD-A810-29466AB6A0A0}" srcOrd="0" destOrd="0" parTransId="{451F0567-9D14-492E-B813-F571F909DDC9}" sibTransId="{BF232DE2-B3C1-4B54-AC46-C5B43DB35B9A}"/>
    <dgm:cxn modelId="{32023CE1-FD5C-44FE-92E8-03F058044ACD}" type="presOf" srcId="{C2CA1384-DB07-478B-B7CC-2234B3C93014}" destId="{03DC3686-2E1A-4860-B68F-533375E483BB}" srcOrd="1" destOrd="0" presId="urn:microsoft.com/office/officeart/2005/8/layout/process1"/>
    <dgm:cxn modelId="{FBBC586C-830E-4B13-8754-3B4FE70AC9B0}" type="presOf" srcId="{987F0287-E88C-4FD1-874C-9EF6956FC51B}" destId="{A49DF682-0D7C-4921-96E0-27F21F52FA1E}" srcOrd="0" destOrd="0" presId="urn:microsoft.com/office/officeart/2005/8/layout/process1"/>
    <dgm:cxn modelId="{16D88547-B570-4362-8B8D-9E098C14E34B}" type="presOf" srcId="{91727141-E51E-4DEE-B517-7D287DFF0FD9}" destId="{2B8F9DFE-3A7F-49D8-A094-C6B11D1B39B9}" srcOrd="1"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F01A85FC-CF7F-4D8B-BB13-2E25053F311E}" type="presOf" srcId="{6D94E77F-1678-4F12-8B02-A21525D7DD23}" destId="{EB57D62F-FADB-48CB-9331-8619E4A70D6D}" srcOrd="0" destOrd="0" presId="urn:microsoft.com/office/officeart/2005/8/layout/process1"/>
    <dgm:cxn modelId="{62BE66AD-54FC-469D-B7DD-76B744E9725E}" type="presOf" srcId="{68E5FE7E-B15D-40E7-8B94-C9208B8C7EF3}" destId="{F257A7DC-96A5-49D5-8965-93F7AE2E6D9D}" srcOrd="0" destOrd="0" presId="urn:microsoft.com/office/officeart/2005/8/layout/process1"/>
    <dgm:cxn modelId="{88947E7E-39A0-46CD-9D67-2F5DD3B83102}" type="presOf" srcId="{C2CA1384-DB07-478B-B7CC-2234B3C93014}" destId="{FB9E5B82-FF96-48C4-87B2-34E0DC5D7EAF}" srcOrd="0" destOrd="0" presId="urn:microsoft.com/office/officeart/2005/8/layout/process1"/>
    <dgm:cxn modelId="{7733A177-6279-4510-A1B3-28FE2AA0EA67}" type="presParOf" srcId="{F8F28FBE-C486-424E-BFE1-7E006B98DDD5}" destId="{853911CC-0C1E-45FF-A3AC-3B106AC99984}" srcOrd="0" destOrd="0" presId="urn:microsoft.com/office/officeart/2005/8/layout/process1"/>
    <dgm:cxn modelId="{0055FEA3-148A-401F-B39B-F98232FCCAE4}" type="presParOf" srcId="{F8F28FBE-C486-424E-BFE1-7E006B98DDD5}" destId="{B36CA784-E5C2-4BA7-9BA1-115EDA569425}" srcOrd="1" destOrd="0" presId="urn:microsoft.com/office/officeart/2005/8/layout/process1"/>
    <dgm:cxn modelId="{B027FB74-9BAC-456A-91A1-B6B845C36CC9}" type="presParOf" srcId="{B36CA784-E5C2-4BA7-9BA1-115EDA569425}" destId="{BC4D5F0F-B3CE-4C21-A54A-647FD7E334A4}" srcOrd="0" destOrd="0" presId="urn:microsoft.com/office/officeart/2005/8/layout/process1"/>
    <dgm:cxn modelId="{784BAD2D-1D2C-411C-B07F-0C999AA6CC4A}" type="presParOf" srcId="{F8F28FBE-C486-424E-BFE1-7E006B98DDD5}" destId="{EB57D62F-FADB-48CB-9331-8619E4A70D6D}" srcOrd="2" destOrd="0" presId="urn:microsoft.com/office/officeart/2005/8/layout/process1"/>
    <dgm:cxn modelId="{6549847C-1FB1-4F82-BD7F-24BD675F89C5}" type="presParOf" srcId="{F8F28FBE-C486-424E-BFE1-7E006B98DDD5}" destId="{FB9E5B82-FF96-48C4-87B2-34E0DC5D7EAF}" srcOrd="3" destOrd="0" presId="urn:microsoft.com/office/officeart/2005/8/layout/process1"/>
    <dgm:cxn modelId="{4ECE9D69-E82C-4A60-9218-515AD6C1F890}" type="presParOf" srcId="{FB9E5B82-FF96-48C4-87B2-34E0DC5D7EAF}" destId="{03DC3686-2E1A-4860-B68F-533375E483BB}" srcOrd="0" destOrd="0" presId="urn:microsoft.com/office/officeart/2005/8/layout/process1"/>
    <dgm:cxn modelId="{C28DEC02-7214-48CD-8145-8EC34E7A6431}" type="presParOf" srcId="{F8F28FBE-C486-424E-BFE1-7E006B98DDD5}" destId="{F257A7DC-96A5-49D5-8965-93F7AE2E6D9D}" srcOrd="4" destOrd="0" presId="urn:microsoft.com/office/officeart/2005/8/layout/process1"/>
    <dgm:cxn modelId="{1C134B15-37D0-4465-A905-1EB2D18EBD49}" type="presParOf" srcId="{F8F28FBE-C486-424E-BFE1-7E006B98DDD5}" destId="{3E2A81FD-248C-4C30-BF28-DCA550C3DFE4}" srcOrd="5" destOrd="0" presId="urn:microsoft.com/office/officeart/2005/8/layout/process1"/>
    <dgm:cxn modelId="{578ECA36-7686-4C5B-95CE-544CC13E1B60}" type="presParOf" srcId="{3E2A81FD-248C-4C30-BF28-DCA550C3DFE4}" destId="{2B8F9DFE-3A7F-49D8-A094-C6B11D1B39B9}" srcOrd="0" destOrd="0" presId="urn:microsoft.com/office/officeart/2005/8/layout/process1"/>
    <dgm:cxn modelId="{1701F3FC-564D-4F0B-A2F2-6E7813E5463E}"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tx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Profiles</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solidFill>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D3EEAE08-F84A-4FAD-A810-29466AB6A0A0}">
      <dgm:prSet phldrT="[Text]" custT="1"/>
      <dgm:spPr>
        <a:noFill/>
        <a:ln>
          <a:noFill/>
        </a:ln>
      </dgm:spPr>
      <dgm:t>
        <a:bodyPr/>
        <a:lstStyle/>
        <a:p>
          <a:endParaRPr lang="en-US" sz="2800" dirty="0">
            <a:latin typeface="+mn-lt"/>
          </a:endParaRPr>
        </a:p>
      </dgm:t>
    </dgm:pt>
    <dgm:pt modelId="{451F0567-9D14-492E-B813-F571F909DDC9}" type="parTrans" cxnId="{56694551-643C-46AD-832A-D52AC0F045B4}">
      <dgm:prSet/>
      <dgm:spPr/>
      <dgm:t>
        <a:bodyPr/>
        <a:lstStyle/>
        <a:p>
          <a:endParaRPr lang="en-US"/>
        </a:p>
      </dgm:t>
    </dgm:pt>
    <dgm:pt modelId="{BF232DE2-B3C1-4B54-AC46-C5B43DB35B9A}" type="sibTrans" cxnId="{56694551-643C-46AD-832A-D52AC0F045B4}">
      <dgm:prSet/>
      <dgm:spPr>
        <a:solidFill>
          <a:schemeClr val="tx2"/>
        </a:solidFill>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853911CC-0C1E-45FF-A3AC-3B106AC99984}" type="pres">
      <dgm:prSet presAssocID="{D3EEAE08-F84A-4FAD-A810-29466AB6A0A0}" presName="node" presStyleLbl="node1" presStyleIdx="0" presStyleCnt="4">
        <dgm:presLayoutVars>
          <dgm:bulletEnabled val="1"/>
        </dgm:presLayoutVars>
      </dgm:prSet>
      <dgm:spPr/>
      <dgm:t>
        <a:bodyPr/>
        <a:lstStyle/>
        <a:p>
          <a:endParaRPr lang="en-US"/>
        </a:p>
      </dgm:t>
    </dgm:pt>
    <dgm:pt modelId="{B36CA784-E5C2-4BA7-9BA1-115EDA569425}" type="pres">
      <dgm:prSet presAssocID="{BF232DE2-B3C1-4B54-AC46-C5B43DB35B9A}" presName="sibTrans" presStyleLbl="sibTrans2D1" presStyleIdx="0" presStyleCnt="3" custScaleX="166364" custLinFactNeighborX="-21163"/>
      <dgm:spPr>
        <a:prstGeom prst="leftRightArrow">
          <a:avLst/>
        </a:prstGeom>
      </dgm:spPr>
      <dgm:t>
        <a:bodyPr/>
        <a:lstStyle/>
        <a:p>
          <a:endParaRPr lang="en-US"/>
        </a:p>
      </dgm:t>
    </dgm:pt>
    <dgm:pt modelId="{BC4D5F0F-B3CE-4C21-A54A-647FD7E334A4}" type="pres">
      <dgm:prSet presAssocID="{BF232DE2-B3C1-4B54-AC46-C5B43DB35B9A}"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FA0B56C4-21BB-4FE3-93EF-440A390896C9}" type="presOf" srcId="{68E5FE7E-B15D-40E7-8B94-C9208B8C7EF3}" destId="{F257A7DC-96A5-49D5-8965-93F7AE2E6D9D}" srcOrd="0" destOrd="0" presId="urn:microsoft.com/office/officeart/2005/8/layout/process1"/>
    <dgm:cxn modelId="{5097EF8B-A154-4848-BF64-0449753C3DA4}" type="presOf" srcId="{BF232DE2-B3C1-4B54-AC46-C5B43DB35B9A}" destId="{BC4D5F0F-B3CE-4C21-A54A-647FD7E334A4}" srcOrd="1"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346CDE18-69D0-4406-B5FC-EDAE1B79917C}" type="presOf" srcId="{BF232DE2-B3C1-4B54-AC46-C5B43DB35B9A}" destId="{B36CA784-E5C2-4BA7-9BA1-115EDA569425}" srcOrd="0" destOrd="0" presId="urn:microsoft.com/office/officeart/2005/8/layout/process1"/>
    <dgm:cxn modelId="{56694551-643C-46AD-832A-D52AC0F045B4}" srcId="{B3D22E1E-205F-49F5-A614-66BA375FC87B}" destId="{D3EEAE08-F84A-4FAD-A810-29466AB6A0A0}" srcOrd="0" destOrd="0" parTransId="{451F0567-9D14-492E-B813-F571F909DDC9}" sibTransId="{BF232DE2-B3C1-4B54-AC46-C5B43DB35B9A}"/>
    <dgm:cxn modelId="{E5C1B891-1C99-42A0-8480-C57CD465F3C5}" type="presOf" srcId="{C2CA1384-DB07-478B-B7CC-2234B3C93014}" destId="{FB9E5B82-FF96-48C4-87B2-34E0DC5D7EAF}"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85115516-3FAA-4A92-8A77-9EAB90378737}" type="presOf" srcId="{B3D22E1E-205F-49F5-A614-66BA375FC87B}" destId="{F8F28FBE-C486-424E-BFE1-7E006B98DDD5}" srcOrd="0" destOrd="0" presId="urn:microsoft.com/office/officeart/2005/8/layout/process1"/>
    <dgm:cxn modelId="{AA795A0B-82E0-4DBA-A4C2-935C840D8D15}" type="presOf" srcId="{C2CA1384-DB07-478B-B7CC-2234B3C93014}" destId="{03DC3686-2E1A-4860-B68F-533375E483BB}" srcOrd="1" destOrd="0" presId="urn:microsoft.com/office/officeart/2005/8/layout/process1"/>
    <dgm:cxn modelId="{C98CCA91-58FB-4866-8A2A-55C36255F1D3}" type="presOf" srcId="{987F0287-E88C-4FD1-874C-9EF6956FC51B}" destId="{A49DF682-0D7C-4921-96E0-27F21F52FA1E}" srcOrd="0" destOrd="0" presId="urn:microsoft.com/office/officeart/2005/8/layout/process1"/>
    <dgm:cxn modelId="{149C7A6E-A8D5-4137-85C6-A40DA8291ECB}" type="presOf" srcId="{91727141-E51E-4DEE-B517-7D287DFF0FD9}" destId="{3E2A81FD-248C-4C30-BF28-DCA550C3DFE4}" srcOrd="0" destOrd="0" presId="urn:microsoft.com/office/officeart/2005/8/layout/process1"/>
    <dgm:cxn modelId="{4FAD1E44-E67C-4A3D-AA65-AB1117FC57F8}" type="presOf" srcId="{91727141-E51E-4DEE-B517-7D287DFF0FD9}" destId="{2B8F9DFE-3A7F-49D8-A094-C6B11D1B39B9}" srcOrd="1" destOrd="0" presId="urn:microsoft.com/office/officeart/2005/8/layout/process1"/>
    <dgm:cxn modelId="{62DE3BE9-23AC-48C7-A848-F13EC6A4E878}" type="presOf" srcId="{6D94E77F-1678-4F12-8B02-A21525D7DD23}" destId="{EB57D62F-FADB-48CB-9331-8619E4A70D6D}" srcOrd="0" destOrd="0" presId="urn:microsoft.com/office/officeart/2005/8/layout/process1"/>
    <dgm:cxn modelId="{159214C5-CC72-4F4D-8E2D-BBC5B8FFC87A}" type="presOf" srcId="{D3EEAE08-F84A-4FAD-A810-29466AB6A0A0}" destId="{853911CC-0C1E-45FF-A3AC-3B106AC99984}" srcOrd="0" destOrd="0" presId="urn:microsoft.com/office/officeart/2005/8/layout/process1"/>
    <dgm:cxn modelId="{2EC656B7-A667-4D78-B698-2D534EDB6DD1}" type="presParOf" srcId="{F8F28FBE-C486-424E-BFE1-7E006B98DDD5}" destId="{853911CC-0C1E-45FF-A3AC-3B106AC99984}" srcOrd="0" destOrd="0" presId="urn:microsoft.com/office/officeart/2005/8/layout/process1"/>
    <dgm:cxn modelId="{F0053836-DF4E-48A9-B5A5-A1B2E5296C62}" type="presParOf" srcId="{F8F28FBE-C486-424E-BFE1-7E006B98DDD5}" destId="{B36CA784-E5C2-4BA7-9BA1-115EDA569425}" srcOrd="1" destOrd="0" presId="urn:microsoft.com/office/officeart/2005/8/layout/process1"/>
    <dgm:cxn modelId="{2538E5FF-F531-41FA-981F-1F4974132303}" type="presParOf" srcId="{B36CA784-E5C2-4BA7-9BA1-115EDA569425}" destId="{BC4D5F0F-B3CE-4C21-A54A-647FD7E334A4}" srcOrd="0" destOrd="0" presId="urn:microsoft.com/office/officeart/2005/8/layout/process1"/>
    <dgm:cxn modelId="{20431DF9-1575-4CAC-B950-4BE328E7F5AA}" type="presParOf" srcId="{F8F28FBE-C486-424E-BFE1-7E006B98DDD5}" destId="{EB57D62F-FADB-48CB-9331-8619E4A70D6D}" srcOrd="2" destOrd="0" presId="urn:microsoft.com/office/officeart/2005/8/layout/process1"/>
    <dgm:cxn modelId="{E0F6ED9B-BF0C-4E0C-8538-11367F47A9E8}" type="presParOf" srcId="{F8F28FBE-C486-424E-BFE1-7E006B98DDD5}" destId="{FB9E5B82-FF96-48C4-87B2-34E0DC5D7EAF}" srcOrd="3" destOrd="0" presId="urn:microsoft.com/office/officeart/2005/8/layout/process1"/>
    <dgm:cxn modelId="{D9A1604B-6153-4EB3-8CA2-2C4BF78D5C20}" type="presParOf" srcId="{FB9E5B82-FF96-48C4-87B2-34E0DC5D7EAF}" destId="{03DC3686-2E1A-4860-B68F-533375E483BB}" srcOrd="0" destOrd="0" presId="urn:microsoft.com/office/officeart/2005/8/layout/process1"/>
    <dgm:cxn modelId="{8070D46F-B376-4817-A983-FF2A69C5BD78}" type="presParOf" srcId="{F8F28FBE-C486-424E-BFE1-7E006B98DDD5}" destId="{F257A7DC-96A5-49D5-8965-93F7AE2E6D9D}" srcOrd="4" destOrd="0" presId="urn:microsoft.com/office/officeart/2005/8/layout/process1"/>
    <dgm:cxn modelId="{C8646279-DE81-4BE4-B1EB-AD464263C76F}" type="presParOf" srcId="{F8F28FBE-C486-424E-BFE1-7E006B98DDD5}" destId="{3E2A81FD-248C-4C30-BF28-DCA550C3DFE4}" srcOrd="5" destOrd="0" presId="urn:microsoft.com/office/officeart/2005/8/layout/process1"/>
    <dgm:cxn modelId="{E7F19EDF-4313-4B75-8672-F110A5CF1B55}" type="presParOf" srcId="{3E2A81FD-248C-4C30-BF28-DCA550C3DFE4}" destId="{2B8F9DFE-3A7F-49D8-A094-C6B11D1B39B9}" srcOrd="0" destOrd="0" presId="urn:microsoft.com/office/officeart/2005/8/layout/process1"/>
    <dgm:cxn modelId="{B73F2FC3-3BB8-4C49-9C62-5C19B007E2B0}"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3D22E1E-205F-49F5-A614-66BA375FC87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68E5FE7E-B15D-40E7-8B94-C9208B8C7EF3}">
      <dgm:prSet phldrT="[Text]" custT="1"/>
      <dgm:spPr>
        <a:solidFill>
          <a:srgbClr val="9E5ECE"/>
        </a:solidFill>
      </dgm:spPr>
      <dgm:t>
        <a:bodyPr/>
        <a:lstStyle/>
        <a:p>
          <a:r>
            <a:rPr lang="en-US" sz="1800" dirty="0" smtClean="0">
              <a:solidFill>
                <a:schemeClr val="bg1"/>
              </a:solidFill>
              <a:latin typeface="+mn-lt"/>
            </a:rPr>
            <a:t>Models</a:t>
          </a:r>
          <a:endParaRPr lang="en-US" sz="1800" dirty="0">
            <a:solidFill>
              <a:schemeClr val="bg1"/>
            </a:solidFill>
            <a:latin typeface="+mn-lt"/>
          </a:endParaRPr>
        </a:p>
      </dgm:t>
    </dgm:pt>
    <dgm:pt modelId="{A4C8CFEB-EBFA-4EAF-8EC9-40D4DFBB23DE}" type="parTrans" cxnId="{4615EE53-A855-4178-99C4-DEB43FC588A6}">
      <dgm:prSet/>
      <dgm:spPr/>
      <dgm:t>
        <a:bodyPr/>
        <a:lstStyle/>
        <a:p>
          <a:endParaRPr lang="en-US">
            <a:solidFill>
              <a:schemeClr val="tx1"/>
            </a:solidFill>
          </a:endParaRPr>
        </a:p>
      </dgm:t>
    </dgm:pt>
    <dgm:pt modelId="{91727141-E51E-4DEE-B517-7D287DFF0FD9}" type="sibTrans" cxnId="{4615EE53-A855-4178-99C4-DEB43FC588A6}">
      <dgm:prSet/>
      <dgm:spPr>
        <a:solidFill>
          <a:schemeClr val="tx2"/>
        </a:solidFill>
      </dgm:spPr>
      <dgm:t>
        <a:bodyPr/>
        <a:lstStyle/>
        <a:p>
          <a:endParaRPr lang="en-US">
            <a:solidFill>
              <a:schemeClr val="tx1"/>
            </a:solidFill>
          </a:endParaRPr>
        </a:p>
      </dgm:t>
    </dgm:pt>
    <dgm:pt modelId="{D3EEAE08-F84A-4FAD-A810-29466AB6A0A0}">
      <dgm:prSet phldrT="[Text]" custT="1"/>
      <dgm:spPr>
        <a:solidFill>
          <a:srgbClr val="9E5ECE"/>
        </a:solidFill>
        <a:ln>
          <a:solidFill>
            <a:schemeClr val="lt1">
              <a:hueOff val="0"/>
              <a:satOff val="0"/>
              <a:lumOff val="0"/>
            </a:schemeClr>
          </a:solidFill>
        </a:ln>
      </dgm:spPr>
      <dgm:t>
        <a:bodyPr/>
        <a:lstStyle/>
        <a:p>
          <a:r>
            <a:rPr lang="en-US" sz="1800" dirty="0" smtClean="0">
              <a:solidFill>
                <a:schemeClr val="bg1"/>
              </a:solidFill>
              <a:latin typeface="+mn-lt"/>
            </a:rPr>
            <a:t>Workspace</a:t>
          </a:r>
          <a:endParaRPr lang="en-US" sz="2800" dirty="0">
            <a:solidFill>
              <a:schemeClr val="bg1"/>
            </a:solidFill>
            <a:latin typeface="+mn-lt"/>
          </a:endParaRPr>
        </a:p>
      </dgm:t>
    </dgm:pt>
    <dgm:pt modelId="{451F0567-9D14-492E-B813-F571F909DDC9}" type="parTrans" cxnId="{56694551-643C-46AD-832A-D52AC0F045B4}">
      <dgm:prSet/>
      <dgm:spPr/>
      <dgm:t>
        <a:bodyPr/>
        <a:lstStyle/>
        <a:p>
          <a:endParaRPr lang="en-US">
            <a:solidFill>
              <a:schemeClr val="tx1"/>
            </a:solidFill>
          </a:endParaRPr>
        </a:p>
      </dgm:t>
    </dgm:pt>
    <dgm:pt modelId="{BF232DE2-B3C1-4B54-AC46-C5B43DB35B9A}" type="sibTrans" cxnId="{56694551-643C-46AD-832A-D52AC0F045B4}">
      <dgm:prSet/>
      <dgm:spPr>
        <a:solidFill>
          <a:schemeClr val="tx2"/>
        </a:solidFill>
      </dgm:spPr>
      <dgm:t>
        <a:bodyPr/>
        <a:lstStyle/>
        <a:p>
          <a:endParaRPr lang="en-US">
            <a:solidFill>
              <a:schemeClr val="tx1"/>
            </a:solidFill>
          </a:endParaRPr>
        </a:p>
      </dgm:t>
    </dgm:pt>
    <dgm:pt modelId="{987F0287-E88C-4FD1-874C-9EF6956FC51B}">
      <dgm:prSet phldrT="[Text]" custT="1"/>
      <dgm:spPr>
        <a:solidFill>
          <a:srgbClr val="9E5ECE"/>
        </a:solidFill>
      </dgm:spPr>
      <dgm:t>
        <a:bodyPr/>
        <a:lstStyle/>
        <a:p>
          <a:r>
            <a:rPr lang="en-US" sz="1800" dirty="0" smtClean="0">
              <a:solidFill>
                <a:schemeClr val="bg1"/>
              </a:solidFill>
              <a:latin typeface="+mn-lt"/>
            </a:rPr>
            <a:t>Stimulus Profile</a:t>
          </a:r>
          <a:endParaRPr lang="en-US" sz="1800" dirty="0">
            <a:solidFill>
              <a:schemeClr val="bg1"/>
            </a:solidFill>
            <a:latin typeface="+mn-lt"/>
          </a:endParaRPr>
        </a:p>
      </dgm:t>
    </dgm:pt>
    <dgm:pt modelId="{22FEFEE8-8A72-4403-BD6B-6EC19D65BA67}" type="sibTrans" cxnId="{E0345108-1397-4AD8-BFF6-F57BFB58C594}">
      <dgm:prSet/>
      <dgm:spPr/>
      <dgm:t>
        <a:bodyPr/>
        <a:lstStyle/>
        <a:p>
          <a:endParaRPr lang="en-US">
            <a:solidFill>
              <a:schemeClr val="tx1"/>
            </a:solidFill>
          </a:endParaRPr>
        </a:p>
      </dgm:t>
    </dgm:pt>
    <dgm:pt modelId="{80949233-B7B9-450A-AD18-10C33ACEB4F6}" type="parTrans" cxnId="{E0345108-1397-4AD8-BFF6-F57BFB58C594}">
      <dgm:prSet/>
      <dgm:spPr/>
      <dgm:t>
        <a:bodyPr/>
        <a:lstStyle/>
        <a:p>
          <a:endParaRPr lang="en-US">
            <a:solidFill>
              <a:schemeClr val="tx1"/>
            </a:solidFill>
          </a:endParaRPr>
        </a:p>
      </dgm:t>
    </dgm:pt>
    <dgm:pt modelId="{8B17B9D2-DDF4-47D7-82C5-4D6F0374E6EF}" type="pres">
      <dgm:prSet presAssocID="{B3D22E1E-205F-49F5-A614-66BA375FC87B}" presName="linear" presStyleCnt="0">
        <dgm:presLayoutVars>
          <dgm:dir/>
          <dgm:resizeHandles val="exact"/>
        </dgm:presLayoutVars>
      </dgm:prSet>
      <dgm:spPr/>
      <dgm:t>
        <a:bodyPr/>
        <a:lstStyle/>
        <a:p>
          <a:endParaRPr lang="en-US"/>
        </a:p>
      </dgm:t>
    </dgm:pt>
    <dgm:pt modelId="{5EAD7B36-B0EB-4377-8BC6-4E31E99140AF}" type="pres">
      <dgm:prSet presAssocID="{D3EEAE08-F84A-4FAD-A810-29466AB6A0A0}" presName="comp" presStyleCnt="0"/>
      <dgm:spPr/>
    </dgm:pt>
    <dgm:pt modelId="{95F374BD-D41A-49D7-9289-07C5B873E6BF}" type="pres">
      <dgm:prSet presAssocID="{D3EEAE08-F84A-4FAD-A810-29466AB6A0A0}" presName="box" presStyleLbl="node1" presStyleIdx="0" presStyleCnt="3" custLinFactNeighborY="-8649"/>
      <dgm:spPr/>
      <dgm:t>
        <a:bodyPr/>
        <a:lstStyle/>
        <a:p>
          <a:endParaRPr lang="en-US"/>
        </a:p>
      </dgm:t>
    </dgm:pt>
    <dgm:pt modelId="{A1F34771-F4FF-4BDD-82D7-B18D6CA2F7B6}" type="pres">
      <dgm:prSet presAssocID="{D3EEAE08-F84A-4FAD-A810-29466AB6A0A0}"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1C0455A4-2844-4AFF-A1F2-537EF013000D}" type="pres">
      <dgm:prSet presAssocID="{D3EEAE08-F84A-4FAD-A810-29466AB6A0A0}" presName="text" presStyleLbl="node1" presStyleIdx="0" presStyleCnt="3">
        <dgm:presLayoutVars>
          <dgm:bulletEnabled val="1"/>
        </dgm:presLayoutVars>
      </dgm:prSet>
      <dgm:spPr/>
      <dgm:t>
        <a:bodyPr/>
        <a:lstStyle/>
        <a:p>
          <a:endParaRPr lang="en-US"/>
        </a:p>
      </dgm:t>
    </dgm:pt>
    <dgm:pt modelId="{2FB6380F-5E33-44D1-840B-D325444C85F9}" type="pres">
      <dgm:prSet presAssocID="{BF232DE2-B3C1-4B54-AC46-C5B43DB35B9A}" presName="spacer" presStyleCnt="0"/>
      <dgm:spPr/>
    </dgm:pt>
    <dgm:pt modelId="{02A01448-B5C1-40F3-8EE0-9C26A71CBAC4}" type="pres">
      <dgm:prSet presAssocID="{68E5FE7E-B15D-40E7-8B94-C9208B8C7EF3}" presName="comp" presStyleCnt="0"/>
      <dgm:spPr/>
    </dgm:pt>
    <dgm:pt modelId="{51FF0958-C909-45E9-ADC3-4EB374D0C66B}" type="pres">
      <dgm:prSet presAssocID="{68E5FE7E-B15D-40E7-8B94-C9208B8C7EF3}" presName="box" presStyleLbl="node1" presStyleIdx="1" presStyleCnt="3"/>
      <dgm:spPr/>
      <dgm:t>
        <a:bodyPr/>
        <a:lstStyle/>
        <a:p>
          <a:endParaRPr lang="en-US"/>
        </a:p>
      </dgm:t>
    </dgm:pt>
    <dgm:pt modelId="{94B64188-5FCA-42C6-89BB-FACA70053B8A}" type="pres">
      <dgm:prSet presAssocID="{68E5FE7E-B15D-40E7-8B94-C9208B8C7EF3}" presName="img" presStyleLbl="fgImgPlace1" presStyleIdx="1" presStyleCnt="3"/>
      <dgm:spPr>
        <a:blipFill rotWithShape="0">
          <a:blip xmlns:r="http://schemas.openxmlformats.org/officeDocument/2006/relationships" r:embed="rId1"/>
          <a:stretch>
            <a:fillRect/>
          </a:stretch>
        </a:blipFill>
      </dgm:spPr>
      <dgm:t>
        <a:bodyPr/>
        <a:lstStyle/>
        <a:p>
          <a:endParaRPr lang="en-US"/>
        </a:p>
      </dgm:t>
    </dgm:pt>
    <dgm:pt modelId="{568FE438-B923-4BC7-8C1A-517F3FEA8EB1}" type="pres">
      <dgm:prSet presAssocID="{68E5FE7E-B15D-40E7-8B94-C9208B8C7EF3}" presName="text" presStyleLbl="node1" presStyleIdx="1" presStyleCnt="3">
        <dgm:presLayoutVars>
          <dgm:bulletEnabled val="1"/>
        </dgm:presLayoutVars>
      </dgm:prSet>
      <dgm:spPr/>
      <dgm:t>
        <a:bodyPr/>
        <a:lstStyle/>
        <a:p>
          <a:endParaRPr lang="en-US"/>
        </a:p>
      </dgm:t>
    </dgm:pt>
    <dgm:pt modelId="{9C22F55B-867E-467D-B211-14F8657AD46A}" type="pres">
      <dgm:prSet presAssocID="{91727141-E51E-4DEE-B517-7D287DFF0FD9}" presName="spacer" presStyleCnt="0"/>
      <dgm:spPr/>
    </dgm:pt>
    <dgm:pt modelId="{35B76D2B-F23D-47C9-B212-038123D61E4D}" type="pres">
      <dgm:prSet presAssocID="{987F0287-E88C-4FD1-874C-9EF6956FC51B}" presName="comp" presStyleCnt="0"/>
      <dgm:spPr/>
    </dgm:pt>
    <dgm:pt modelId="{32EB18FD-4D4F-4756-BAFA-C15961F7FEDF}" type="pres">
      <dgm:prSet presAssocID="{987F0287-E88C-4FD1-874C-9EF6956FC51B}" presName="box" presStyleLbl="node1" presStyleIdx="2" presStyleCnt="3"/>
      <dgm:spPr/>
      <dgm:t>
        <a:bodyPr/>
        <a:lstStyle/>
        <a:p>
          <a:endParaRPr lang="en-US"/>
        </a:p>
      </dgm:t>
    </dgm:pt>
    <dgm:pt modelId="{B0076511-6DC8-4127-968E-44AA9B784FE4}" type="pres">
      <dgm:prSet presAssocID="{987F0287-E88C-4FD1-874C-9EF6956FC51B}" presName="img" presStyleLbl="fgImgPlace1" presStyleIdx="2" presStyleCnt="3"/>
      <dgm:spPr>
        <a:blipFill rotWithShape="0">
          <a:blip xmlns:r="http://schemas.openxmlformats.org/officeDocument/2006/relationships" r:embed="rId1"/>
          <a:stretch>
            <a:fillRect/>
          </a:stretch>
        </a:blipFill>
      </dgm:spPr>
      <dgm:t>
        <a:bodyPr/>
        <a:lstStyle/>
        <a:p>
          <a:endParaRPr lang="en-US"/>
        </a:p>
      </dgm:t>
    </dgm:pt>
    <dgm:pt modelId="{32E1E468-95DC-4C88-A972-F5F0D9870CE9}" type="pres">
      <dgm:prSet presAssocID="{987F0287-E88C-4FD1-874C-9EF6956FC51B}" presName="text" presStyleLbl="node1" presStyleIdx="2" presStyleCnt="3">
        <dgm:presLayoutVars>
          <dgm:bulletEnabled val="1"/>
        </dgm:presLayoutVars>
      </dgm:prSet>
      <dgm:spPr/>
      <dgm:t>
        <a:bodyPr/>
        <a:lstStyle/>
        <a:p>
          <a:endParaRPr lang="en-US"/>
        </a:p>
      </dgm:t>
    </dgm:pt>
  </dgm:ptLst>
  <dgm:cxnLst>
    <dgm:cxn modelId="{4615EE53-A855-4178-99C4-DEB43FC588A6}" srcId="{B3D22E1E-205F-49F5-A614-66BA375FC87B}" destId="{68E5FE7E-B15D-40E7-8B94-C9208B8C7EF3}" srcOrd="1" destOrd="0" parTransId="{A4C8CFEB-EBFA-4EAF-8EC9-40D4DFBB23DE}" sibTransId="{91727141-E51E-4DEE-B517-7D287DFF0FD9}"/>
    <dgm:cxn modelId="{642C18C2-87B2-4F87-B681-60BB151CDC43}" type="presOf" srcId="{68E5FE7E-B15D-40E7-8B94-C9208B8C7EF3}" destId="{51FF0958-C909-45E9-ADC3-4EB374D0C66B}" srcOrd="0" destOrd="0" presId="urn:microsoft.com/office/officeart/2005/8/layout/vList4"/>
    <dgm:cxn modelId="{E0345108-1397-4AD8-BFF6-F57BFB58C594}" srcId="{B3D22E1E-205F-49F5-A614-66BA375FC87B}" destId="{987F0287-E88C-4FD1-874C-9EF6956FC51B}" srcOrd="2" destOrd="0" parTransId="{80949233-B7B9-450A-AD18-10C33ACEB4F6}" sibTransId="{22FEFEE8-8A72-4403-BD6B-6EC19D65BA67}"/>
    <dgm:cxn modelId="{74FADE4C-8B8C-47D6-97B4-9CFC1C4CDE91}" type="presOf" srcId="{B3D22E1E-205F-49F5-A614-66BA375FC87B}" destId="{8B17B9D2-DDF4-47D7-82C5-4D6F0374E6EF}" srcOrd="0" destOrd="0" presId="urn:microsoft.com/office/officeart/2005/8/layout/vList4"/>
    <dgm:cxn modelId="{9CF346A5-B311-4BC4-95FD-EFBFF4A65046}" type="presOf" srcId="{D3EEAE08-F84A-4FAD-A810-29466AB6A0A0}" destId="{1C0455A4-2844-4AFF-A1F2-537EF013000D}" srcOrd="1" destOrd="0" presId="urn:microsoft.com/office/officeart/2005/8/layout/vList4"/>
    <dgm:cxn modelId="{A2CC3695-3783-40E9-BC15-87D46A080999}" type="presOf" srcId="{68E5FE7E-B15D-40E7-8B94-C9208B8C7EF3}" destId="{568FE438-B923-4BC7-8C1A-517F3FEA8EB1}" srcOrd="1" destOrd="0" presId="urn:microsoft.com/office/officeart/2005/8/layout/vList4"/>
    <dgm:cxn modelId="{56694551-643C-46AD-832A-D52AC0F045B4}" srcId="{B3D22E1E-205F-49F5-A614-66BA375FC87B}" destId="{D3EEAE08-F84A-4FAD-A810-29466AB6A0A0}" srcOrd="0" destOrd="0" parTransId="{451F0567-9D14-492E-B813-F571F909DDC9}" sibTransId="{BF232DE2-B3C1-4B54-AC46-C5B43DB35B9A}"/>
    <dgm:cxn modelId="{238F8607-69A2-4D89-B19D-A0B15EBD305F}" type="presOf" srcId="{987F0287-E88C-4FD1-874C-9EF6956FC51B}" destId="{32E1E468-95DC-4C88-A972-F5F0D9870CE9}" srcOrd="1" destOrd="0" presId="urn:microsoft.com/office/officeart/2005/8/layout/vList4"/>
    <dgm:cxn modelId="{E645978F-616E-4885-BE83-B7B4A688A1F9}" type="presOf" srcId="{987F0287-E88C-4FD1-874C-9EF6956FC51B}" destId="{32EB18FD-4D4F-4756-BAFA-C15961F7FEDF}" srcOrd="0" destOrd="0" presId="urn:microsoft.com/office/officeart/2005/8/layout/vList4"/>
    <dgm:cxn modelId="{043AF0A7-9A65-4FE9-A8E0-4287E22958D2}" type="presOf" srcId="{D3EEAE08-F84A-4FAD-A810-29466AB6A0A0}" destId="{95F374BD-D41A-49D7-9289-07C5B873E6BF}" srcOrd="0" destOrd="0" presId="urn:microsoft.com/office/officeart/2005/8/layout/vList4"/>
    <dgm:cxn modelId="{4F892978-CB2F-44A8-9A14-D45A469EF011}" type="presParOf" srcId="{8B17B9D2-DDF4-47D7-82C5-4D6F0374E6EF}" destId="{5EAD7B36-B0EB-4377-8BC6-4E31E99140AF}" srcOrd="0" destOrd="0" presId="urn:microsoft.com/office/officeart/2005/8/layout/vList4"/>
    <dgm:cxn modelId="{9F6E5A39-BA8E-4D69-B1D6-4B8BA7BFFEFE}" type="presParOf" srcId="{5EAD7B36-B0EB-4377-8BC6-4E31E99140AF}" destId="{95F374BD-D41A-49D7-9289-07C5B873E6BF}" srcOrd="0" destOrd="0" presId="urn:microsoft.com/office/officeart/2005/8/layout/vList4"/>
    <dgm:cxn modelId="{45E161AB-0E3B-4CFC-A791-036810AE5454}" type="presParOf" srcId="{5EAD7B36-B0EB-4377-8BC6-4E31E99140AF}" destId="{A1F34771-F4FF-4BDD-82D7-B18D6CA2F7B6}" srcOrd="1" destOrd="0" presId="urn:microsoft.com/office/officeart/2005/8/layout/vList4"/>
    <dgm:cxn modelId="{65FCEBA4-3607-497B-9AB5-FDB53B73FC2F}" type="presParOf" srcId="{5EAD7B36-B0EB-4377-8BC6-4E31E99140AF}" destId="{1C0455A4-2844-4AFF-A1F2-537EF013000D}" srcOrd="2" destOrd="0" presId="urn:microsoft.com/office/officeart/2005/8/layout/vList4"/>
    <dgm:cxn modelId="{FCABE813-0E19-4EC5-8011-7B4F3E8878C6}" type="presParOf" srcId="{8B17B9D2-DDF4-47D7-82C5-4D6F0374E6EF}" destId="{2FB6380F-5E33-44D1-840B-D325444C85F9}" srcOrd="1" destOrd="0" presId="urn:microsoft.com/office/officeart/2005/8/layout/vList4"/>
    <dgm:cxn modelId="{C0B65D23-02E0-4ECD-8587-ED7F78738EA7}" type="presParOf" srcId="{8B17B9D2-DDF4-47D7-82C5-4D6F0374E6EF}" destId="{02A01448-B5C1-40F3-8EE0-9C26A71CBAC4}" srcOrd="2" destOrd="0" presId="urn:microsoft.com/office/officeart/2005/8/layout/vList4"/>
    <dgm:cxn modelId="{7088EF48-E860-40A2-8038-2E0AE2E2129F}" type="presParOf" srcId="{02A01448-B5C1-40F3-8EE0-9C26A71CBAC4}" destId="{51FF0958-C909-45E9-ADC3-4EB374D0C66B}" srcOrd="0" destOrd="0" presId="urn:microsoft.com/office/officeart/2005/8/layout/vList4"/>
    <dgm:cxn modelId="{4E0D71E7-47F6-431A-A3EC-4C3408935F8B}" type="presParOf" srcId="{02A01448-B5C1-40F3-8EE0-9C26A71CBAC4}" destId="{94B64188-5FCA-42C6-89BB-FACA70053B8A}" srcOrd="1" destOrd="0" presId="urn:microsoft.com/office/officeart/2005/8/layout/vList4"/>
    <dgm:cxn modelId="{AA76F208-F27A-4E64-AC9D-FE90B0255C51}" type="presParOf" srcId="{02A01448-B5C1-40F3-8EE0-9C26A71CBAC4}" destId="{568FE438-B923-4BC7-8C1A-517F3FEA8EB1}" srcOrd="2" destOrd="0" presId="urn:microsoft.com/office/officeart/2005/8/layout/vList4"/>
    <dgm:cxn modelId="{66BCFD98-0954-4C7B-9E57-37DB3AFF6568}" type="presParOf" srcId="{8B17B9D2-DDF4-47D7-82C5-4D6F0374E6EF}" destId="{9C22F55B-867E-467D-B211-14F8657AD46A}" srcOrd="3" destOrd="0" presId="urn:microsoft.com/office/officeart/2005/8/layout/vList4"/>
    <dgm:cxn modelId="{666157F9-CC33-47A7-B9C8-CCB185912E1E}" type="presParOf" srcId="{8B17B9D2-DDF4-47D7-82C5-4D6F0374E6EF}" destId="{35B76D2B-F23D-47C9-B212-038123D61E4D}" srcOrd="4" destOrd="0" presId="urn:microsoft.com/office/officeart/2005/8/layout/vList4"/>
    <dgm:cxn modelId="{7C4368D0-6CB0-4724-84D6-5B9A71B2811A}" type="presParOf" srcId="{35B76D2B-F23D-47C9-B212-038123D61E4D}" destId="{32EB18FD-4D4F-4756-BAFA-C15961F7FEDF}" srcOrd="0" destOrd="0" presId="urn:microsoft.com/office/officeart/2005/8/layout/vList4"/>
    <dgm:cxn modelId="{24BA5A87-40AD-4F77-94D3-5C904A8251AB}" type="presParOf" srcId="{35B76D2B-F23D-47C9-B212-038123D61E4D}" destId="{B0076511-6DC8-4127-968E-44AA9B784FE4}" srcOrd="1" destOrd="0" presId="urn:microsoft.com/office/officeart/2005/8/layout/vList4"/>
    <dgm:cxn modelId="{3A05B6D8-AC43-41F0-AA1F-BDFE3230A5CF}" type="presParOf" srcId="{35B76D2B-F23D-47C9-B212-038123D61E4D}" destId="{32E1E468-95DC-4C88-A972-F5F0D9870CE9}" srcOrd="2" destOrd="0" presId="urn:microsoft.com/office/officeart/2005/8/layout/vList4"/>
  </dgm:cxnLst>
  <dgm:bg>
    <a:noFill/>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D22E1E-205F-49F5-A614-66BA375FC87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68E5FE7E-B15D-40E7-8B94-C9208B8C7EF3}">
      <dgm:prSet phldrT="[Text]" custT="1"/>
      <dgm:spPr>
        <a:solidFill>
          <a:srgbClr val="FFC000"/>
        </a:solidFill>
      </dgm:spPr>
      <dgm:t>
        <a:bodyPr/>
        <a:lstStyle/>
        <a:p>
          <a:r>
            <a:rPr lang="en-US" sz="1400" dirty="0" smtClean="0">
              <a:solidFill>
                <a:schemeClr val="tx1"/>
              </a:solidFill>
              <a:latin typeface="+mn-lt"/>
            </a:rPr>
            <a:t>Export Channels</a:t>
          </a:r>
          <a:endParaRPr lang="en-US" sz="1400" dirty="0">
            <a:solidFill>
              <a:schemeClr val="tx1"/>
            </a:solidFill>
            <a:latin typeface="+mn-lt"/>
          </a:endParaRPr>
        </a:p>
      </dgm:t>
    </dgm:pt>
    <dgm:pt modelId="{A4C8CFEB-EBFA-4EAF-8EC9-40D4DFBB23DE}" type="parTrans" cxnId="{4615EE53-A855-4178-99C4-DEB43FC588A6}">
      <dgm:prSet/>
      <dgm:spPr/>
      <dgm:t>
        <a:bodyPr/>
        <a:lstStyle/>
        <a:p>
          <a:endParaRPr lang="en-US" sz="1400">
            <a:solidFill>
              <a:schemeClr val="tx1"/>
            </a:solidFill>
          </a:endParaRPr>
        </a:p>
      </dgm:t>
    </dgm:pt>
    <dgm:pt modelId="{91727141-E51E-4DEE-B517-7D287DFF0FD9}" type="sibTrans" cxnId="{4615EE53-A855-4178-99C4-DEB43FC588A6}">
      <dgm:prSet/>
      <dgm:spPr>
        <a:solidFill>
          <a:schemeClr val="tx2"/>
        </a:solidFill>
      </dgm:spPr>
      <dgm:t>
        <a:bodyPr/>
        <a:lstStyle/>
        <a:p>
          <a:endParaRPr lang="en-US" sz="1400">
            <a:solidFill>
              <a:schemeClr val="tx1"/>
            </a:solidFill>
          </a:endParaRPr>
        </a:p>
      </dgm:t>
    </dgm:pt>
    <dgm:pt modelId="{987F0287-E88C-4FD1-874C-9EF6956FC51B}">
      <dgm:prSet phldrT="[Text]" custT="1"/>
      <dgm:spPr>
        <a:solidFill>
          <a:srgbClr val="FFC000"/>
        </a:solidFill>
      </dgm:spPr>
      <dgm:t>
        <a:bodyPr/>
        <a:lstStyle/>
        <a:p>
          <a:r>
            <a:rPr lang="en-US" sz="1400" dirty="0" smtClean="0">
              <a:solidFill>
                <a:schemeClr val="tx1"/>
              </a:solidFill>
              <a:latin typeface="+mn-lt"/>
            </a:rPr>
            <a:t>Import Channels</a:t>
          </a:r>
          <a:endParaRPr lang="en-US" sz="1400" dirty="0">
            <a:solidFill>
              <a:schemeClr val="tx1"/>
            </a:solidFill>
            <a:latin typeface="+mn-lt"/>
          </a:endParaRPr>
        </a:p>
      </dgm:t>
    </dgm:pt>
    <dgm:pt modelId="{80949233-B7B9-450A-AD18-10C33ACEB4F6}" type="parTrans" cxnId="{E0345108-1397-4AD8-BFF6-F57BFB58C594}">
      <dgm:prSet/>
      <dgm:spPr/>
      <dgm:t>
        <a:bodyPr/>
        <a:lstStyle/>
        <a:p>
          <a:endParaRPr lang="en-US" sz="1400">
            <a:solidFill>
              <a:schemeClr val="tx1"/>
            </a:solidFill>
          </a:endParaRPr>
        </a:p>
      </dgm:t>
    </dgm:pt>
    <dgm:pt modelId="{22FEFEE8-8A72-4403-BD6B-6EC19D65BA67}" type="sibTrans" cxnId="{E0345108-1397-4AD8-BFF6-F57BFB58C594}">
      <dgm:prSet/>
      <dgm:spPr/>
      <dgm:t>
        <a:bodyPr/>
        <a:lstStyle/>
        <a:p>
          <a:endParaRPr lang="en-US" sz="1400">
            <a:solidFill>
              <a:schemeClr val="tx1"/>
            </a:solidFill>
          </a:endParaRPr>
        </a:p>
      </dgm:t>
    </dgm:pt>
    <dgm:pt modelId="{A497E4CA-7BCA-4C1B-9ED0-E50564C278FC}">
      <dgm:prSet phldrT="[Text]" custT="1"/>
      <dgm:spPr>
        <a:solidFill>
          <a:srgbClr val="FFC000"/>
        </a:solidFill>
      </dgm:spPr>
      <dgm:t>
        <a:bodyPr/>
        <a:lstStyle/>
        <a:p>
          <a:r>
            <a:rPr lang="en-US" sz="1400" dirty="0" smtClean="0">
              <a:solidFill>
                <a:schemeClr val="tx1"/>
              </a:solidFill>
              <a:latin typeface="+mn-lt"/>
            </a:rPr>
            <a:t>Run Script</a:t>
          </a:r>
          <a:endParaRPr lang="en-US" sz="1400" dirty="0">
            <a:solidFill>
              <a:schemeClr val="tx1"/>
            </a:solidFill>
            <a:latin typeface="+mn-lt"/>
          </a:endParaRPr>
        </a:p>
      </dgm:t>
    </dgm:pt>
    <dgm:pt modelId="{9E88940E-F415-489C-8FBD-8C5F56670BBD}" type="parTrans" cxnId="{B14F4B0A-A7CD-4E41-B2AC-48DDB1274B62}">
      <dgm:prSet/>
      <dgm:spPr/>
      <dgm:t>
        <a:bodyPr/>
        <a:lstStyle/>
        <a:p>
          <a:endParaRPr lang="en-US" sz="1400">
            <a:solidFill>
              <a:schemeClr val="tx1"/>
            </a:solidFill>
          </a:endParaRPr>
        </a:p>
      </dgm:t>
    </dgm:pt>
    <dgm:pt modelId="{1C140BC9-B300-472F-8B9F-D9AC06FEB5D7}" type="sibTrans" cxnId="{B14F4B0A-A7CD-4E41-B2AC-48DDB1274B62}">
      <dgm:prSet/>
      <dgm:spPr/>
      <dgm:t>
        <a:bodyPr/>
        <a:lstStyle/>
        <a:p>
          <a:endParaRPr lang="en-US" sz="1400">
            <a:solidFill>
              <a:schemeClr val="tx1"/>
            </a:solidFill>
          </a:endParaRPr>
        </a:p>
      </dgm:t>
    </dgm:pt>
    <dgm:pt modelId="{8B17B9D2-DDF4-47D7-82C5-4D6F0374E6EF}" type="pres">
      <dgm:prSet presAssocID="{B3D22E1E-205F-49F5-A614-66BA375FC87B}" presName="linear" presStyleCnt="0">
        <dgm:presLayoutVars>
          <dgm:dir/>
          <dgm:resizeHandles val="exact"/>
        </dgm:presLayoutVars>
      </dgm:prSet>
      <dgm:spPr/>
      <dgm:t>
        <a:bodyPr/>
        <a:lstStyle/>
        <a:p>
          <a:endParaRPr lang="en-US"/>
        </a:p>
      </dgm:t>
    </dgm:pt>
    <dgm:pt modelId="{02A01448-B5C1-40F3-8EE0-9C26A71CBAC4}" type="pres">
      <dgm:prSet presAssocID="{68E5FE7E-B15D-40E7-8B94-C9208B8C7EF3}" presName="comp" presStyleCnt="0"/>
      <dgm:spPr/>
    </dgm:pt>
    <dgm:pt modelId="{51FF0958-C909-45E9-ADC3-4EB374D0C66B}" type="pres">
      <dgm:prSet presAssocID="{68E5FE7E-B15D-40E7-8B94-C9208B8C7EF3}" presName="box" presStyleLbl="node1" presStyleIdx="0" presStyleCnt="3"/>
      <dgm:spPr/>
      <dgm:t>
        <a:bodyPr/>
        <a:lstStyle/>
        <a:p>
          <a:endParaRPr lang="en-US"/>
        </a:p>
      </dgm:t>
    </dgm:pt>
    <dgm:pt modelId="{94B64188-5FCA-42C6-89BB-FACA70053B8A}" type="pres">
      <dgm:prSet presAssocID="{68E5FE7E-B15D-40E7-8B94-C9208B8C7EF3}"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568FE438-B923-4BC7-8C1A-517F3FEA8EB1}" type="pres">
      <dgm:prSet presAssocID="{68E5FE7E-B15D-40E7-8B94-C9208B8C7EF3}" presName="text" presStyleLbl="node1" presStyleIdx="0" presStyleCnt="3">
        <dgm:presLayoutVars>
          <dgm:bulletEnabled val="1"/>
        </dgm:presLayoutVars>
      </dgm:prSet>
      <dgm:spPr/>
      <dgm:t>
        <a:bodyPr/>
        <a:lstStyle/>
        <a:p>
          <a:endParaRPr lang="en-US"/>
        </a:p>
      </dgm:t>
    </dgm:pt>
    <dgm:pt modelId="{9C22F55B-867E-467D-B211-14F8657AD46A}" type="pres">
      <dgm:prSet presAssocID="{91727141-E51E-4DEE-B517-7D287DFF0FD9}" presName="spacer" presStyleCnt="0"/>
      <dgm:spPr/>
    </dgm:pt>
    <dgm:pt modelId="{35B76D2B-F23D-47C9-B212-038123D61E4D}" type="pres">
      <dgm:prSet presAssocID="{987F0287-E88C-4FD1-874C-9EF6956FC51B}" presName="comp" presStyleCnt="0"/>
      <dgm:spPr/>
    </dgm:pt>
    <dgm:pt modelId="{32EB18FD-4D4F-4756-BAFA-C15961F7FEDF}" type="pres">
      <dgm:prSet presAssocID="{987F0287-E88C-4FD1-874C-9EF6956FC51B}" presName="box" presStyleLbl="node1" presStyleIdx="1" presStyleCnt="3"/>
      <dgm:spPr/>
      <dgm:t>
        <a:bodyPr/>
        <a:lstStyle/>
        <a:p>
          <a:endParaRPr lang="en-US"/>
        </a:p>
      </dgm:t>
    </dgm:pt>
    <dgm:pt modelId="{B0076511-6DC8-4127-968E-44AA9B784FE4}" type="pres">
      <dgm:prSet presAssocID="{987F0287-E88C-4FD1-874C-9EF6956FC51B}" presName="img" presStyleLbl="fgImgPlace1" presStyleIdx="1" presStyleCnt="3"/>
      <dgm:spPr>
        <a:blipFill rotWithShape="0">
          <a:blip xmlns:r="http://schemas.openxmlformats.org/officeDocument/2006/relationships" r:embed="rId1"/>
          <a:stretch>
            <a:fillRect/>
          </a:stretch>
        </a:blipFill>
      </dgm:spPr>
      <dgm:t>
        <a:bodyPr/>
        <a:lstStyle/>
        <a:p>
          <a:endParaRPr lang="en-US"/>
        </a:p>
      </dgm:t>
    </dgm:pt>
    <dgm:pt modelId="{32E1E468-95DC-4C88-A972-F5F0D9870CE9}" type="pres">
      <dgm:prSet presAssocID="{987F0287-E88C-4FD1-874C-9EF6956FC51B}" presName="text" presStyleLbl="node1" presStyleIdx="1" presStyleCnt="3">
        <dgm:presLayoutVars>
          <dgm:bulletEnabled val="1"/>
        </dgm:presLayoutVars>
      </dgm:prSet>
      <dgm:spPr/>
      <dgm:t>
        <a:bodyPr/>
        <a:lstStyle/>
        <a:p>
          <a:endParaRPr lang="en-US"/>
        </a:p>
      </dgm:t>
    </dgm:pt>
    <dgm:pt modelId="{F0B0DE8E-97EE-498C-A58C-4EDF5A8461D1}" type="pres">
      <dgm:prSet presAssocID="{22FEFEE8-8A72-4403-BD6B-6EC19D65BA67}" presName="spacer" presStyleCnt="0"/>
      <dgm:spPr/>
    </dgm:pt>
    <dgm:pt modelId="{141C6895-CD25-43DC-9F8E-EF7EF2236FA5}" type="pres">
      <dgm:prSet presAssocID="{A497E4CA-7BCA-4C1B-9ED0-E50564C278FC}" presName="comp" presStyleCnt="0"/>
      <dgm:spPr/>
    </dgm:pt>
    <dgm:pt modelId="{CBDABC9A-08CF-44C8-B72C-848ADACD09F3}" type="pres">
      <dgm:prSet presAssocID="{A497E4CA-7BCA-4C1B-9ED0-E50564C278FC}" presName="box" presStyleLbl="node1" presStyleIdx="2" presStyleCnt="3"/>
      <dgm:spPr/>
      <dgm:t>
        <a:bodyPr/>
        <a:lstStyle/>
        <a:p>
          <a:endParaRPr lang="en-US"/>
        </a:p>
      </dgm:t>
    </dgm:pt>
    <dgm:pt modelId="{E9DEFAD5-CF72-4D35-83A4-C6577CEF6E79}" type="pres">
      <dgm:prSet presAssocID="{A497E4CA-7BCA-4C1B-9ED0-E50564C278FC}" presName="img" presStyleLbl="fgImgPlace1" presStyleIdx="2" presStyleCnt="3"/>
      <dgm:spPr>
        <a:blipFill rotWithShape="0">
          <a:blip xmlns:r="http://schemas.openxmlformats.org/officeDocument/2006/relationships" r:embed="rId1"/>
          <a:stretch>
            <a:fillRect/>
          </a:stretch>
        </a:blipFill>
      </dgm:spPr>
      <dgm:t>
        <a:bodyPr/>
        <a:lstStyle/>
        <a:p>
          <a:endParaRPr lang="en-US"/>
        </a:p>
      </dgm:t>
    </dgm:pt>
    <dgm:pt modelId="{12B092B7-BEB4-45BA-8628-3187DDF23E8C}" type="pres">
      <dgm:prSet presAssocID="{A497E4CA-7BCA-4C1B-9ED0-E50564C278FC}" presName="text" presStyleLbl="node1" presStyleIdx="2" presStyleCnt="3">
        <dgm:presLayoutVars>
          <dgm:bulletEnabled val="1"/>
        </dgm:presLayoutVars>
      </dgm:prSet>
      <dgm:spPr/>
      <dgm:t>
        <a:bodyPr/>
        <a:lstStyle/>
        <a:p>
          <a:endParaRPr lang="en-US"/>
        </a:p>
      </dgm:t>
    </dgm:pt>
  </dgm:ptLst>
  <dgm:cxnLst>
    <dgm:cxn modelId="{B7E7F566-10DA-46D6-AED5-B459DE2EB09F}" type="presOf" srcId="{A497E4CA-7BCA-4C1B-9ED0-E50564C278FC}" destId="{12B092B7-BEB4-45BA-8628-3187DDF23E8C}" srcOrd="1" destOrd="0" presId="urn:microsoft.com/office/officeart/2005/8/layout/vList4"/>
    <dgm:cxn modelId="{EF52D82E-6B42-40C0-81E1-141E364296F4}" type="presOf" srcId="{987F0287-E88C-4FD1-874C-9EF6956FC51B}" destId="{32E1E468-95DC-4C88-A972-F5F0D9870CE9}" srcOrd="1" destOrd="0" presId="urn:microsoft.com/office/officeart/2005/8/layout/vList4"/>
    <dgm:cxn modelId="{32EA0AB8-7206-4EF2-93CE-2965F2A80105}" type="presOf" srcId="{B3D22E1E-205F-49F5-A614-66BA375FC87B}" destId="{8B17B9D2-DDF4-47D7-82C5-4D6F0374E6EF}" srcOrd="0" destOrd="0" presId="urn:microsoft.com/office/officeart/2005/8/layout/vList4"/>
    <dgm:cxn modelId="{E0345108-1397-4AD8-BFF6-F57BFB58C594}" srcId="{B3D22E1E-205F-49F5-A614-66BA375FC87B}" destId="{987F0287-E88C-4FD1-874C-9EF6956FC51B}" srcOrd="1" destOrd="0" parTransId="{80949233-B7B9-450A-AD18-10C33ACEB4F6}" sibTransId="{22FEFEE8-8A72-4403-BD6B-6EC19D65BA67}"/>
    <dgm:cxn modelId="{8DE200F4-8F6C-4FBB-AD25-8091F4C68092}" type="presOf" srcId="{68E5FE7E-B15D-40E7-8B94-C9208B8C7EF3}" destId="{568FE438-B923-4BC7-8C1A-517F3FEA8EB1}" srcOrd="1" destOrd="0" presId="urn:microsoft.com/office/officeart/2005/8/layout/vList4"/>
    <dgm:cxn modelId="{B14F4B0A-A7CD-4E41-B2AC-48DDB1274B62}" srcId="{B3D22E1E-205F-49F5-A614-66BA375FC87B}" destId="{A497E4CA-7BCA-4C1B-9ED0-E50564C278FC}" srcOrd="2" destOrd="0" parTransId="{9E88940E-F415-489C-8FBD-8C5F56670BBD}" sibTransId="{1C140BC9-B300-472F-8B9F-D9AC06FEB5D7}"/>
    <dgm:cxn modelId="{2B2B8188-4B14-4291-BF94-8D2EA6370190}" type="presOf" srcId="{68E5FE7E-B15D-40E7-8B94-C9208B8C7EF3}" destId="{51FF0958-C909-45E9-ADC3-4EB374D0C66B}" srcOrd="0" destOrd="0" presId="urn:microsoft.com/office/officeart/2005/8/layout/vList4"/>
    <dgm:cxn modelId="{00AFE4FC-CC59-492C-AEF1-D3BBD1FEB64E}" type="presOf" srcId="{A497E4CA-7BCA-4C1B-9ED0-E50564C278FC}" destId="{CBDABC9A-08CF-44C8-B72C-848ADACD09F3}" srcOrd="0" destOrd="0" presId="urn:microsoft.com/office/officeart/2005/8/layout/vList4"/>
    <dgm:cxn modelId="{4615EE53-A855-4178-99C4-DEB43FC588A6}" srcId="{B3D22E1E-205F-49F5-A614-66BA375FC87B}" destId="{68E5FE7E-B15D-40E7-8B94-C9208B8C7EF3}" srcOrd="0" destOrd="0" parTransId="{A4C8CFEB-EBFA-4EAF-8EC9-40D4DFBB23DE}" sibTransId="{91727141-E51E-4DEE-B517-7D287DFF0FD9}"/>
    <dgm:cxn modelId="{AA5682AB-9CB4-44A7-90D4-BBA14B722E84}" type="presOf" srcId="{987F0287-E88C-4FD1-874C-9EF6956FC51B}" destId="{32EB18FD-4D4F-4756-BAFA-C15961F7FEDF}" srcOrd="0" destOrd="0" presId="urn:microsoft.com/office/officeart/2005/8/layout/vList4"/>
    <dgm:cxn modelId="{EDAD9FCC-1DD4-42DA-84FA-C1A366187158}" type="presParOf" srcId="{8B17B9D2-DDF4-47D7-82C5-4D6F0374E6EF}" destId="{02A01448-B5C1-40F3-8EE0-9C26A71CBAC4}" srcOrd="0" destOrd="0" presId="urn:microsoft.com/office/officeart/2005/8/layout/vList4"/>
    <dgm:cxn modelId="{6515EE73-A915-4AA6-B712-1147E6948945}" type="presParOf" srcId="{02A01448-B5C1-40F3-8EE0-9C26A71CBAC4}" destId="{51FF0958-C909-45E9-ADC3-4EB374D0C66B}" srcOrd="0" destOrd="0" presId="urn:microsoft.com/office/officeart/2005/8/layout/vList4"/>
    <dgm:cxn modelId="{4381460A-A675-44BD-BF9E-2A119067B3BE}" type="presParOf" srcId="{02A01448-B5C1-40F3-8EE0-9C26A71CBAC4}" destId="{94B64188-5FCA-42C6-89BB-FACA70053B8A}" srcOrd="1" destOrd="0" presId="urn:microsoft.com/office/officeart/2005/8/layout/vList4"/>
    <dgm:cxn modelId="{2C52BCDC-D6BC-469C-B60E-EC5CB9260FD8}" type="presParOf" srcId="{02A01448-B5C1-40F3-8EE0-9C26A71CBAC4}" destId="{568FE438-B923-4BC7-8C1A-517F3FEA8EB1}" srcOrd="2" destOrd="0" presId="urn:microsoft.com/office/officeart/2005/8/layout/vList4"/>
    <dgm:cxn modelId="{9DC92479-C00F-4F5E-8EFD-5D56BD53117A}" type="presParOf" srcId="{8B17B9D2-DDF4-47D7-82C5-4D6F0374E6EF}" destId="{9C22F55B-867E-467D-B211-14F8657AD46A}" srcOrd="1" destOrd="0" presId="urn:microsoft.com/office/officeart/2005/8/layout/vList4"/>
    <dgm:cxn modelId="{66F9E4C5-EB17-4650-89A7-2EE602E3AF9C}" type="presParOf" srcId="{8B17B9D2-DDF4-47D7-82C5-4D6F0374E6EF}" destId="{35B76D2B-F23D-47C9-B212-038123D61E4D}" srcOrd="2" destOrd="0" presId="urn:microsoft.com/office/officeart/2005/8/layout/vList4"/>
    <dgm:cxn modelId="{2ECC0277-81D8-494E-A3FC-2E8511CE4801}" type="presParOf" srcId="{35B76D2B-F23D-47C9-B212-038123D61E4D}" destId="{32EB18FD-4D4F-4756-BAFA-C15961F7FEDF}" srcOrd="0" destOrd="0" presId="urn:microsoft.com/office/officeart/2005/8/layout/vList4"/>
    <dgm:cxn modelId="{694AF3D2-D624-45E5-A1D3-3BAE9B3D3E0C}" type="presParOf" srcId="{35B76D2B-F23D-47C9-B212-038123D61E4D}" destId="{B0076511-6DC8-4127-968E-44AA9B784FE4}" srcOrd="1" destOrd="0" presId="urn:microsoft.com/office/officeart/2005/8/layout/vList4"/>
    <dgm:cxn modelId="{018B9D6B-0879-42D2-8404-D9A9B8D97F74}" type="presParOf" srcId="{35B76D2B-F23D-47C9-B212-038123D61E4D}" destId="{32E1E468-95DC-4C88-A972-F5F0D9870CE9}" srcOrd="2" destOrd="0" presId="urn:microsoft.com/office/officeart/2005/8/layout/vList4"/>
    <dgm:cxn modelId="{84996E4D-4DB8-44CB-889B-3C8B7E45E4DC}" type="presParOf" srcId="{8B17B9D2-DDF4-47D7-82C5-4D6F0374E6EF}" destId="{F0B0DE8E-97EE-498C-A58C-4EDF5A8461D1}" srcOrd="3" destOrd="0" presId="urn:microsoft.com/office/officeart/2005/8/layout/vList4"/>
    <dgm:cxn modelId="{39D61E98-D9FE-4757-9A82-5951BC59FAC6}" type="presParOf" srcId="{8B17B9D2-DDF4-47D7-82C5-4D6F0374E6EF}" destId="{141C6895-CD25-43DC-9F8E-EF7EF2236FA5}" srcOrd="4" destOrd="0" presId="urn:microsoft.com/office/officeart/2005/8/layout/vList4"/>
    <dgm:cxn modelId="{C23C5B15-92A1-4F4D-8942-CDD31938772E}" type="presParOf" srcId="{141C6895-CD25-43DC-9F8E-EF7EF2236FA5}" destId="{CBDABC9A-08CF-44C8-B72C-848ADACD09F3}" srcOrd="0" destOrd="0" presId="urn:microsoft.com/office/officeart/2005/8/layout/vList4"/>
    <dgm:cxn modelId="{17CC24A9-FB89-4EDE-923C-D53808EE6A1B}" type="presParOf" srcId="{141C6895-CD25-43DC-9F8E-EF7EF2236FA5}" destId="{E9DEFAD5-CF72-4D35-83A4-C6577CEF6E79}" srcOrd="1" destOrd="0" presId="urn:microsoft.com/office/officeart/2005/8/layout/vList4"/>
    <dgm:cxn modelId="{7297D29D-3CFC-4212-B072-00F232C8142C}" type="presParOf" srcId="{141C6895-CD25-43DC-9F8E-EF7EF2236FA5}" destId="{12B092B7-BEB4-45BA-8628-3187DDF23E8C}" srcOrd="2" destOrd="0" presId="urn:microsoft.com/office/officeart/2005/8/layout/vList4"/>
  </dgm:cxnLst>
  <dgm:bg>
    <a:noFill/>
  </dgm:bg>
  <dgm:whole/>
  <dgm:extLst>
    <a:ext uri="http://schemas.microsoft.com/office/drawing/2008/diagram">
      <dsp:dataModelExt xmlns:dsp="http://schemas.microsoft.com/office/drawing/2008/diagram" xmlns="" relId="rId1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3D22E1E-205F-49F5-A614-66BA375FC87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987F0287-E88C-4FD1-874C-9EF6956FC51B}">
      <dgm:prSet phldrT="[Text]" custT="1"/>
      <dgm:spPr>
        <a:solidFill>
          <a:srgbClr val="9E5ECE"/>
        </a:solidFill>
      </dgm:spPr>
      <dgm:t>
        <a:bodyPr/>
        <a:lstStyle/>
        <a:p>
          <a:r>
            <a:rPr lang="en-US" sz="1800" dirty="0" smtClean="0">
              <a:solidFill>
                <a:schemeClr val="bg1"/>
              </a:solidFill>
              <a:latin typeface="+mn-lt"/>
            </a:rPr>
            <a:t>Run Stimulus Profile</a:t>
          </a:r>
          <a:endParaRPr lang="en-US" sz="1800" dirty="0">
            <a:solidFill>
              <a:schemeClr val="bg1"/>
            </a:solidFill>
            <a:latin typeface="+mn-lt"/>
          </a:endParaRPr>
        </a:p>
      </dgm:t>
    </dgm:pt>
    <dgm:pt modelId="{80949233-B7B9-450A-AD18-10C33ACEB4F6}" type="parTrans" cxnId="{E0345108-1397-4AD8-BFF6-F57BFB58C594}">
      <dgm:prSet/>
      <dgm:spPr/>
      <dgm:t>
        <a:bodyPr/>
        <a:lstStyle/>
        <a:p>
          <a:endParaRPr lang="en-US" sz="1800">
            <a:solidFill>
              <a:schemeClr val="tx1"/>
            </a:solidFill>
          </a:endParaRPr>
        </a:p>
      </dgm:t>
    </dgm:pt>
    <dgm:pt modelId="{22FEFEE8-8A72-4403-BD6B-6EC19D65BA67}" type="sibTrans" cxnId="{E0345108-1397-4AD8-BFF6-F57BFB58C594}">
      <dgm:prSet/>
      <dgm:spPr/>
      <dgm:t>
        <a:bodyPr/>
        <a:lstStyle/>
        <a:p>
          <a:endParaRPr lang="en-US" sz="1800">
            <a:solidFill>
              <a:schemeClr val="tx1"/>
            </a:solidFill>
          </a:endParaRPr>
        </a:p>
      </dgm:t>
    </dgm:pt>
    <dgm:pt modelId="{D3EEAE08-F84A-4FAD-A810-29466AB6A0A0}">
      <dgm:prSet phldrT="[Text]" custT="1"/>
      <dgm:spPr>
        <a:solidFill>
          <a:srgbClr val="9E5ECE"/>
        </a:solidFill>
        <a:ln>
          <a:solidFill>
            <a:schemeClr val="lt1">
              <a:hueOff val="0"/>
              <a:satOff val="0"/>
              <a:lumOff val="0"/>
            </a:schemeClr>
          </a:solidFill>
        </a:ln>
      </dgm:spPr>
      <dgm:t>
        <a:bodyPr/>
        <a:lstStyle/>
        <a:p>
          <a:r>
            <a:rPr lang="en-US" sz="1800" dirty="0" smtClean="0">
              <a:solidFill>
                <a:schemeClr val="bg1"/>
              </a:solidFill>
              <a:latin typeface="+mn-lt"/>
            </a:rPr>
            <a:t>Open VeriStand (VS)</a:t>
          </a:r>
          <a:endParaRPr lang="en-US" sz="1800" dirty="0">
            <a:solidFill>
              <a:schemeClr val="bg1"/>
            </a:solidFill>
            <a:latin typeface="+mn-lt"/>
          </a:endParaRPr>
        </a:p>
      </dgm:t>
    </dgm:pt>
    <dgm:pt modelId="{451F0567-9D14-492E-B813-F571F909DDC9}" type="parTrans" cxnId="{56694551-643C-46AD-832A-D52AC0F045B4}">
      <dgm:prSet/>
      <dgm:spPr/>
      <dgm:t>
        <a:bodyPr/>
        <a:lstStyle/>
        <a:p>
          <a:endParaRPr lang="en-US" sz="1800">
            <a:solidFill>
              <a:schemeClr val="tx1"/>
            </a:solidFill>
          </a:endParaRPr>
        </a:p>
      </dgm:t>
    </dgm:pt>
    <dgm:pt modelId="{BF232DE2-B3C1-4B54-AC46-C5B43DB35B9A}" type="sibTrans" cxnId="{56694551-643C-46AD-832A-D52AC0F045B4}">
      <dgm:prSet/>
      <dgm:spPr>
        <a:solidFill>
          <a:schemeClr val="tx2"/>
        </a:solidFill>
      </dgm:spPr>
      <dgm:t>
        <a:bodyPr/>
        <a:lstStyle/>
        <a:p>
          <a:endParaRPr lang="en-US" sz="1800">
            <a:solidFill>
              <a:schemeClr val="tx1"/>
            </a:solidFill>
          </a:endParaRPr>
        </a:p>
      </dgm:t>
    </dgm:pt>
    <dgm:pt modelId="{210A587D-801B-48ED-96EF-17BD00725493}">
      <dgm:prSet phldrT="[Text]" custT="1"/>
      <dgm:spPr>
        <a:solidFill>
          <a:srgbClr val="9E5ECE"/>
        </a:solidFill>
        <a:ln>
          <a:solidFill>
            <a:schemeClr val="lt1">
              <a:hueOff val="0"/>
              <a:satOff val="0"/>
              <a:lumOff val="0"/>
            </a:schemeClr>
          </a:solidFill>
        </a:ln>
      </dgm:spPr>
      <dgm:t>
        <a:bodyPr/>
        <a:lstStyle/>
        <a:p>
          <a:r>
            <a:rPr lang="en-US" sz="1800" dirty="0" smtClean="0">
              <a:solidFill>
                <a:schemeClr val="bg1"/>
              </a:solidFill>
              <a:latin typeface="+mn-lt"/>
            </a:rPr>
            <a:t>Open VeriStand Config File</a:t>
          </a:r>
          <a:endParaRPr lang="en-US" sz="1800" dirty="0">
            <a:solidFill>
              <a:schemeClr val="bg1"/>
            </a:solidFill>
            <a:latin typeface="+mn-lt"/>
          </a:endParaRPr>
        </a:p>
      </dgm:t>
    </dgm:pt>
    <dgm:pt modelId="{60347DB6-B620-4AD7-A41D-60FD37DCB3FE}" type="parTrans" cxnId="{934B5D35-A614-4272-A9DE-868B366F7FE4}">
      <dgm:prSet/>
      <dgm:spPr/>
      <dgm:t>
        <a:bodyPr/>
        <a:lstStyle/>
        <a:p>
          <a:endParaRPr lang="en-US" sz="1800"/>
        </a:p>
      </dgm:t>
    </dgm:pt>
    <dgm:pt modelId="{8A477A9B-3ECC-4911-8B65-FF2D2FAABA24}" type="sibTrans" cxnId="{934B5D35-A614-4272-A9DE-868B366F7FE4}">
      <dgm:prSet/>
      <dgm:spPr/>
      <dgm:t>
        <a:bodyPr/>
        <a:lstStyle/>
        <a:p>
          <a:endParaRPr lang="en-US" sz="1800"/>
        </a:p>
      </dgm:t>
    </dgm:pt>
    <dgm:pt modelId="{68E5FE7E-B15D-40E7-8B94-C9208B8C7EF3}">
      <dgm:prSet phldrT="[Text]" custT="1"/>
      <dgm:spPr>
        <a:solidFill>
          <a:srgbClr val="9E5ECE"/>
        </a:solidFill>
      </dgm:spPr>
      <dgm:t>
        <a:bodyPr/>
        <a:lstStyle/>
        <a:p>
          <a:r>
            <a:rPr lang="en-US" sz="1800" dirty="0" smtClean="0">
              <a:solidFill>
                <a:schemeClr val="bg1"/>
              </a:solidFill>
              <a:latin typeface="+mn-lt"/>
            </a:rPr>
            <a:t>Set Model Parameters</a:t>
          </a:r>
          <a:endParaRPr lang="en-US" sz="1800" dirty="0">
            <a:solidFill>
              <a:schemeClr val="bg1"/>
            </a:solidFill>
            <a:latin typeface="+mn-lt"/>
          </a:endParaRPr>
        </a:p>
      </dgm:t>
    </dgm:pt>
    <dgm:pt modelId="{91727141-E51E-4DEE-B517-7D287DFF0FD9}" type="sibTrans" cxnId="{4615EE53-A855-4178-99C4-DEB43FC588A6}">
      <dgm:prSet/>
      <dgm:spPr>
        <a:solidFill>
          <a:schemeClr val="tx2"/>
        </a:solidFill>
      </dgm:spPr>
      <dgm:t>
        <a:bodyPr/>
        <a:lstStyle/>
        <a:p>
          <a:endParaRPr lang="en-US" sz="1800">
            <a:solidFill>
              <a:schemeClr val="tx1"/>
            </a:solidFill>
          </a:endParaRPr>
        </a:p>
      </dgm:t>
    </dgm:pt>
    <dgm:pt modelId="{A4C8CFEB-EBFA-4EAF-8EC9-40D4DFBB23DE}" type="parTrans" cxnId="{4615EE53-A855-4178-99C4-DEB43FC588A6}">
      <dgm:prSet/>
      <dgm:spPr/>
      <dgm:t>
        <a:bodyPr/>
        <a:lstStyle/>
        <a:p>
          <a:endParaRPr lang="en-US" sz="1800">
            <a:solidFill>
              <a:schemeClr val="tx1"/>
            </a:solidFill>
          </a:endParaRPr>
        </a:p>
      </dgm:t>
    </dgm:pt>
    <dgm:pt modelId="{83DFB888-069A-412F-8178-1D29D2052EC4}">
      <dgm:prSet phldrT="[Text]" custT="1"/>
      <dgm:spPr>
        <a:solidFill>
          <a:srgbClr val="FFC000"/>
        </a:solidFill>
      </dgm:spPr>
      <dgm:t>
        <a:bodyPr/>
        <a:lstStyle/>
        <a:p>
          <a:r>
            <a:rPr lang="en-US" sz="1800" dirty="0" smtClean="0">
              <a:solidFill>
                <a:schemeClr val="tx1"/>
              </a:solidFill>
              <a:latin typeface="+mn-lt"/>
            </a:rPr>
            <a:t>Export Log</a:t>
          </a:r>
          <a:endParaRPr lang="en-US" sz="1800" dirty="0">
            <a:solidFill>
              <a:schemeClr val="tx1"/>
            </a:solidFill>
            <a:latin typeface="+mn-lt"/>
          </a:endParaRPr>
        </a:p>
      </dgm:t>
    </dgm:pt>
    <dgm:pt modelId="{69AB05C1-F230-4E27-9F4D-0661B167FEE2}" type="parTrans" cxnId="{61BF4FD3-0A5D-4355-B087-56424C051C89}">
      <dgm:prSet/>
      <dgm:spPr/>
      <dgm:t>
        <a:bodyPr/>
        <a:lstStyle/>
        <a:p>
          <a:endParaRPr lang="en-US" sz="1800"/>
        </a:p>
      </dgm:t>
    </dgm:pt>
    <dgm:pt modelId="{74E3B696-7735-469E-895B-DB475A427FEB}" type="sibTrans" cxnId="{61BF4FD3-0A5D-4355-B087-56424C051C89}">
      <dgm:prSet/>
      <dgm:spPr/>
      <dgm:t>
        <a:bodyPr/>
        <a:lstStyle/>
        <a:p>
          <a:endParaRPr lang="en-US" sz="1800"/>
        </a:p>
      </dgm:t>
    </dgm:pt>
    <dgm:pt modelId="{7225EDE5-E39A-4294-A541-8BB5B2BD8B2D}">
      <dgm:prSet phldrT="[Text]" custT="1"/>
      <dgm:spPr>
        <a:solidFill>
          <a:srgbClr val="FFC000"/>
        </a:solidFill>
      </dgm:spPr>
      <dgm:t>
        <a:bodyPr/>
        <a:lstStyle/>
        <a:p>
          <a:r>
            <a:rPr lang="en-US" sz="1800" dirty="0" smtClean="0">
              <a:solidFill>
                <a:schemeClr val="tx1"/>
              </a:solidFill>
              <a:latin typeface="+mn-lt"/>
            </a:rPr>
            <a:t>Run Analysis Script</a:t>
          </a:r>
          <a:endParaRPr lang="en-US" sz="1800" dirty="0">
            <a:solidFill>
              <a:schemeClr val="tx1"/>
            </a:solidFill>
            <a:latin typeface="+mn-lt"/>
          </a:endParaRPr>
        </a:p>
      </dgm:t>
    </dgm:pt>
    <dgm:pt modelId="{DC540E23-741F-4A95-8431-759EEF99B73E}" type="parTrans" cxnId="{7E8954F3-14D6-4F75-9F3C-F60EFDF2E3EE}">
      <dgm:prSet/>
      <dgm:spPr/>
      <dgm:t>
        <a:bodyPr/>
        <a:lstStyle/>
        <a:p>
          <a:endParaRPr lang="en-US" sz="1800"/>
        </a:p>
      </dgm:t>
    </dgm:pt>
    <dgm:pt modelId="{6FCC72F5-3D86-45C3-B177-A811BA5F11A3}" type="sibTrans" cxnId="{7E8954F3-14D6-4F75-9F3C-F60EFDF2E3EE}">
      <dgm:prSet/>
      <dgm:spPr/>
      <dgm:t>
        <a:bodyPr/>
        <a:lstStyle/>
        <a:p>
          <a:endParaRPr lang="en-US" sz="1800"/>
        </a:p>
      </dgm:t>
    </dgm:pt>
    <dgm:pt modelId="{7996BAD0-9435-4FC1-944E-3BB4E0D2FDAB}">
      <dgm:prSet phldrT="[Text]" custT="1"/>
      <dgm:spPr>
        <a:solidFill>
          <a:srgbClr val="FFC000"/>
        </a:solidFill>
      </dgm:spPr>
      <dgm:t>
        <a:bodyPr/>
        <a:lstStyle/>
        <a:p>
          <a:r>
            <a:rPr lang="en-US" sz="1800" dirty="0" smtClean="0">
              <a:solidFill>
                <a:schemeClr val="tx1"/>
              </a:solidFill>
              <a:latin typeface="+mn-lt"/>
            </a:rPr>
            <a:t>Open DIAdem</a:t>
          </a:r>
          <a:endParaRPr lang="en-US" sz="1800" dirty="0">
            <a:solidFill>
              <a:schemeClr val="tx1"/>
            </a:solidFill>
            <a:latin typeface="+mn-lt"/>
          </a:endParaRPr>
        </a:p>
      </dgm:t>
    </dgm:pt>
    <dgm:pt modelId="{BF8288FF-6564-4A48-858F-D0D0329EB066}" type="parTrans" cxnId="{3E2A9260-C18E-4941-8CB2-0561B3A3148B}">
      <dgm:prSet/>
      <dgm:spPr/>
      <dgm:t>
        <a:bodyPr/>
        <a:lstStyle/>
        <a:p>
          <a:endParaRPr lang="en-US" sz="1800"/>
        </a:p>
      </dgm:t>
    </dgm:pt>
    <dgm:pt modelId="{12E70F0C-3D11-44DA-B863-9374F6396E38}" type="sibTrans" cxnId="{3E2A9260-C18E-4941-8CB2-0561B3A3148B}">
      <dgm:prSet/>
      <dgm:spPr/>
      <dgm:t>
        <a:bodyPr/>
        <a:lstStyle/>
        <a:p>
          <a:endParaRPr lang="en-US" sz="1800"/>
        </a:p>
      </dgm:t>
    </dgm:pt>
    <dgm:pt modelId="{0C7E3CA7-5942-4BEF-B557-5E1CAE2943BC}">
      <dgm:prSet phldrT="[Text]" custT="1"/>
      <dgm:spPr>
        <a:solidFill>
          <a:srgbClr val="FFC000"/>
        </a:solidFill>
      </dgm:spPr>
      <dgm:t>
        <a:bodyPr/>
        <a:lstStyle/>
        <a:p>
          <a:r>
            <a:rPr lang="en-US" sz="1800" dirty="0" smtClean="0">
              <a:solidFill>
                <a:schemeClr val="tx1"/>
              </a:solidFill>
              <a:latin typeface="+mn-lt"/>
            </a:rPr>
            <a:t>Close DIAdem</a:t>
          </a:r>
          <a:endParaRPr lang="en-US" sz="1800" dirty="0">
            <a:solidFill>
              <a:schemeClr val="tx1"/>
            </a:solidFill>
            <a:latin typeface="+mn-lt"/>
          </a:endParaRPr>
        </a:p>
      </dgm:t>
    </dgm:pt>
    <dgm:pt modelId="{4F01FD67-FD79-49EF-9BB8-D4E66E49C66D}" type="parTrans" cxnId="{01BC922E-00BB-4754-BBF5-170CCF288261}">
      <dgm:prSet/>
      <dgm:spPr/>
      <dgm:t>
        <a:bodyPr/>
        <a:lstStyle/>
        <a:p>
          <a:endParaRPr lang="en-US" sz="1800"/>
        </a:p>
      </dgm:t>
    </dgm:pt>
    <dgm:pt modelId="{1959864B-F177-44EA-BFDE-2B7994C8D3E6}" type="sibTrans" cxnId="{01BC922E-00BB-4754-BBF5-170CCF288261}">
      <dgm:prSet/>
      <dgm:spPr/>
      <dgm:t>
        <a:bodyPr/>
        <a:lstStyle/>
        <a:p>
          <a:endParaRPr lang="en-US" sz="1800"/>
        </a:p>
      </dgm:t>
    </dgm:pt>
    <dgm:pt modelId="{8B17B9D2-DDF4-47D7-82C5-4D6F0374E6EF}" type="pres">
      <dgm:prSet presAssocID="{B3D22E1E-205F-49F5-A614-66BA375FC87B}" presName="linear" presStyleCnt="0">
        <dgm:presLayoutVars>
          <dgm:dir/>
          <dgm:resizeHandles val="exact"/>
        </dgm:presLayoutVars>
      </dgm:prSet>
      <dgm:spPr/>
      <dgm:t>
        <a:bodyPr/>
        <a:lstStyle/>
        <a:p>
          <a:endParaRPr lang="en-US"/>
        </a:p>
      </dgm:t>
    </dgm:pt>
    <dgm:pt modelId="{5EAD7B36-B0EB-4377-8BC6-4E31E99140AF}" type="pres">
      <dgm:prSet presAssocID="{D3EEAE08-F84A-4FAD-A810-29466AB6A0A0}" presName="comp" presStyleCnt="0"/>
      <dgm:spPr/>
    </dgm:pt>
    <dgm:pt modelId="{95F374BD-D41A-49D7-9289-07C5B873E6BF}" type="pres">
      <dgm:prSet presAssocID="{D3EEAE08-F84A-4FAD-A810-29466AB6A0A0}" presName="box" presStyleLbl="node1" presStyleIdx="0" presStyleCnt="8" custLinFactNeighborY="-8649"/>
      <dgm:spPr/>
      <dgm:t>
        <a:bodyPr/>
        <a:lstStyle/>
        <a:p>
          <a:endParaRPr lang="en-US"/>
        </a:p>
      </dgm:t>
    </dgm:pt>
    <dgm:pt modelId="{A1F34771-F4FF-4BDD-82D7-B18D6CA2F7B6}" type="pres">
      <dgm:prSet presAssocID="{D3EEAE08-F84A-4FAD-A810-29466AB6A0A0}" presName="img" presStyleLbl="fgImgPlace1" presStyleIdx="0" presStyleCnt="8"/>
      <dgm:spPr>
        <a:blipFill rotWithShape="0">
          <a:blip xmlns:r="http://schemas.openxmlformats.org/officeDocument/2006/relationships" r:embed="rId1"/>
          <a:stretch>
            <a:fillRect/>
          </a:stretch>
        </a:blipFill>
      </dgm:spPr>
      <dgm:t>
        <a:bodyPr/>
        <a:lstStyle/>
        <a:p>
          <a:endParaRPr lang="en-US"/>
        </a:p>
      </dgm:t>
    </dgm:pt>
    <dgm:pt modelId="{1C0455A4-2844-4AFF-A1F2-537EF013000D}" type="pres">
      <dgm:prSet presAssocID="{D3EEAE08-F84A-4FAD-A810-29466AB6A0A0}" presName="text" presStyleLbl="node1" presStyleIdx="0" presStyleCnt="8">
        <dgm:presLayoutVars>
          <dgm:bulletEnabled val="1"/>
        </dgm:presLayoutVars>
      </dgm:prSet>
      <dgm:spPr/>
      <dgm:t>
        <a:bodyPr/>
        <a:lstStyle/>
        <a:p>
          <a:endParaRPr lang="en-US"/>
        </a:p>
      </dgm:t>
    </dgm:pt>
    <dgm:pt modelId="{2FB6380F-5E33-44D1-840B-D325444C85F9}" type="pres">
      <dgm:prSet presAssocID="{BF232DE2-B3C1-4B54-AC46-C5B43DB35B9A}" presName="spacer" presStyleCnt="0"/>
      <dgm:spPr/>
    </dgm:pt>
    <dgm:pt modelId="{E1596291-2B35-4E35-903C-8A49EBBA1E7B}" type="pres">
      <dgm:prSet presAssocID="{210A587D-801B-48ED-96EF-17BD00725493}" presName="comp" presStyleCnt="0"/>
      <dgm:spPr/>
    </dgm:pt>
    <dgm:pt modelId="{ECEEA355-5C83-46FD-9A6C-259358A671A1}" type="pres">
      <dgm:prSet presAssocID="{210A587D-801B-48ED-96EF-17BD00725493}" presName="box" presStyleLbl="node1" presStyleIdx="1" presStyleCnt="8"/>
      <dgm:spPr/>
      <dgm:t>
        <a:bodyPr/>
        <a:lstStyle/>
        <a:p>
          <a:endParaRPr lang="en-US"/>
        </a:p>
      </dgm:t>
    </dgm:pt>
    <dgm:pt modelId="{D872B908-D763-4C8C-A1F7-0956F947E65F}" type="pres">
      <dgm:prSet presAssocID="{210A587D-801B-48ED-96EF-17BD00725493}" presName="img" presStyleLbl="fgImgPlace1" presStyleIdx="1" presStyleCnt="8"/>
      <dgm:spPr>
        <a:blipFill rotWithShape="0">
          <a:blip xmlns:r="http://schemas.openxmlformats.org/officeDocument/2006/relationships" r:embed="rId2"/>
          <a:stretch>
            <a:fillRect/>
          </a:stretch>
        </a:blipFill>
      </dgm:spPr>
      <dgm:t>
        <a:bodyPr/>
        <a:lstStyle/>
        <a:p>
          <a:endParaRPr lang="en-US"/>
        </a:p>
      </dgm:t>
    </dgm:pt>
    <dgm:pt modelId="{4E1E96B5-224A-49D0-89CB-51157CBE4CA3}" type="pres">
      <dgm:prSet presAssocID="{210A587D-801B-48ED-96EF-17BD00725493}" presName="text" presStyleLbl="node1" presStyleIdx="1" presStyleCnt="8">
        <dgm:presLayoutVars>
          <dgm:bulletEnabled val="1"/>
        </dgm:presLayoutVars>
      </dgm:prSet>
      <dgm:spPr/>
      <dgm:t>
        <a:bodyPr/>
        <a:lstStyle/>
        <a:p>
          <a:endParaRPr lang="en-US"/>
        </a:p>
      </dgm:t>
    </dgm:pt>
    <dgm:pt modelId="{4FBE8130-F959-4EEB-99EF-129D36687169}" type="pres">
      <dgm:prSet presAssocID="{8A477A9B-3ECC-4911-8B65-FF2D2FAABA24}" presName="spacer" presStyleCnt="0"/>
      <dgm:spPr/>
    </dgm:pt>
    <dgm:pt modelId="{02A01448-B5C1-40F3-8EE0-9C26A71CBAC4}" type="pres">
      <dgm:prSet presAssocID="{68E5FE7E-B15D-40E7-8B94-C9208B8C7EF3}" presName="comp" presStyleCnt="0"/>
      <dgm:spPr/>
    </dgm:pt>
    <dgm:pt modelId="{51FF0958-C909-45E9-ADC3-4EB374D0C66B}" type="pres">
      <dgm:prSet presAssocID="{68E5FE7E-B15D-40E7-8B94-C9208B8C7EF3}" presName="box" presStyleLbl="node1" presStyleIdx="2" presStyleCnt="8"/>
      <dgm:spPr/>
      <dgm:t>
        <a:bodyPr/>
        <a:lstStyle/>
        <a:p>
          <a:endParaRPr lang="en-US"/>
        </a:p>
      </dgm:t>
    </dgm:pt>
    <dgm:pt modelId="{94B64188-5FCA-42C6-89BB-FACA70053B8A}" type="pres">
      <dgm:prSet presAssocID="{68E5FE7E-B15D-40E7-8B94-C9208B8C7EF3}" presName="img" presStyleLbl="fgImgPlace1" presStyleIdx="2" presStyleCnt="8"/>
      <dgm:spPr>
        <a:blipFill rotWithShape="0">
          <a:blip xmlns:r="http://schemas.openxmlformats.org/officeDocument/2006/relationships" r:embed="rId1"/>
          <a:stretch>
            <a:fillRect/>
          </a:stretch>
        </a:blipFill>
      </dgm:spPr>
      <dgm:t>
        <a:bodyPr/>
        <a:lstStyle/>
        <a:p>
          <a:endParaRPr lang="en-US"/>
        </a:p>
      </dgm:t>
    </dgm:pt>
    <dgm:pt modelId="{568FE438-B923-4BC7-8C1A-517F3FEA8EB1}" type="pres">
      <dgm:prSet presAssocID="{68E5FE7E-B15D-40E7-8B94-C9208B8C7EF3}" presName="text" presStyleLbl="node1" presStyleIdx="2" presStyleCnt="8">
        <dgm:presLayoutVars>
          <dgm:bulletEnabled val="1"/>
        </dgm:presLayoutVars>
      </dgm:prSet>
      <dgm:spPr/>
      <dgm:t>
        <a:bodyPr/>
        <a:lstStyle/>
        <a:p>
          <a:endParaRPr lang="en-US"/>
        </a:p>
      </dgm:t>
    </dgm:pt>
    <dgm:pt modelId="{9C22F55B-867E-467D-B211-14F8657AD46A}" type="pres">
      <dgm:prSet presAssocID="{91727141-E51E-4DEE-B517-7D287DFF0FD9}" presName="spacer" presStyleCnt="0"/>
      <dgm:spPr/>
    </dgm:pt>
    <dgm:pt modelId="{35B76D2B-F23D-47C9-B212-038123D61E4D}" type="pres">
      <dgm:prSet presAssocID="{987F0287-E88C-4FD1-874C-9EF6956FC51B}" presName="comp" presStyleCnt="0"/>
      <dgm:spPr/>
    </dgm:pt>
    <dgm:pt modelId="{32EB18FD-4D4F-4756-BAFA-C15961F7FEDF}" type="pres">
      <dgm:prSet presAssocID="{987F0287-E88C-4FD1-874C-9EF6956FC51B}" presName="box" presStyleLbl="node1" presStyleIdx="3" presStyleCnt="8"/>
      <dgm:spPr/>
      <dgm:t>
        <a:bodyPr/>
        <a:lstStyle/>
        <a:p>
          <a:endParaRPr lang="en-US"/>
        </a:p>
      </dgm:t>
    </dgm:pt>
    <dgm:pt modelId="{B0076511-6DC8-4127-968E-44AA9B784FE4}" type="pres">
      <dgm:prSet presAssocID="{987F0287-E88C-4FD1-874C-9EF6956FC51B}" presName="img" presStyleLbl="fgImgPlace1" presStyleIdx="3" presStyleCnt="8"/>
      <dgm:spPr>
        <a:blipFill rotWithShape="0">
          <a:blip xmlns:r="http://schemas.openxmlformats.org/officeDocument/2006/relationships" r:embed="rId1"/>
          <a:stretch>
            <a:fillRect/>
          </a:stretch>
        </a:blipFill>
      </dgm:spPr>
      <dgm:t>
        <a:bodyPr/>
        <a:lstStyle/>
        <a:p>
          <a:endParaRPr lang="en-US"/>
        </a:p>
      </dgm:t>
    </dgm:pt>
    <dgm:pt modelId="{32E1E468-95DC-4C88-A972-F5F0D9870CE9}" type="pres">
      <dgm:prSet presAssocID="{987F0287-E88C-4FD1-874C-9EF6956FC51B}" presName="text" presStyleLbl="node1" presStyleIdx="3" presStyleCnt="8">
        <dgm:presLayoutVars>
          <dgm:bulletEnabled val="1"/>
        </dgm:presLayoutVars>
      </dgm:prSet>
      <dgm:spPr/>
      <dgm:t>
        <a:bodyPr/>
        <a:lstStyle/>
        <a:p>
          <a:endParaRPr lang="en-US"/>
        </a:p>
      </dgm:t>
    </dgm:pt>
    <dgm:pt modelId="{8E81A056-BED9-476B-A524-57B5F6DCC394}" type="pres">
      <dgm:prSet presAssocID="{22FEFEE8-8A72-4403-BD6B-6EC19D65BA67}" presName="spacer" presStyleCnt="0"/>
      <dgm:spPr/>
    </dgm:pt>
    <dgm:pt modelId="{093183C9-9F92-4385-A2E7-138634DCAA90}" type="pres">
      <dgm:prSet presAssocID="{7996BAD0-9435-4FC1-944E-3BB4E0D2FDAB}" presName="comp" presStyleCnt="0"/>
      <dgm:spPr/>
    </dgm:pt>
    <dgm:pt modelId="{3F8DC88A-13DE-4BD7-8194-771577F11F98}" type="pres">
      <dgm:prSet presAssocID="{7996BAD0-9435-4FC1-944E-3BB4E0D2FDAB}" presName="box" presStyleLbl="node1" presStyleIdx="4" presStyleCnt="8"/>
      <dgm:spPr/>
      <dgm:t>
        <a:bodyPr/>
        <a:lstStyle/>
        <a:p>
          <a:endParaRPr lang="en-US"/>
        </a:p>
      </dgm:t>
    </dgm:pt>
    <dgm:pt modelId="{51C2D814-5A49-4D78-BA82-72ECD438CB10}" type="pres">
      <dgm:prSet presAssocID="{7996BAD0-9435-4FC1-944E-3BB4E0D2FDAB}" presName="img" presStyleLbl="fgImgPlace1" presStyleIdx="4" presStyleCnt="8"/>
      <dgm:spPr>
        <a:blipFill rotWithShape="0">
          <a:blip xmlns:r="http://schemas.openxmlformats.org/officeDocument/2006/relationships" r:embed="rId3"/>
          <a:stretch>
            <a:fillRect/>
          </a:stretch>
        </a:blipFill>
      </dgm:spPr>
      <dgm:t>
        <a:bodyPr/>
        <a:lstStyle/>
        <a:p>
          <a:endParaRPr lang="en-US"/>
        </a:p>
      </dgm:t>
    </dgm:pt>
    <dgm:pt modelId="{FC021699-C6AB-4093-9C77-01D23C77B7C0}" type="pres">
      <dgm:prSet presAssocID="{7996BAD0-9435-4FC1-944E-3BB4E0D2FDAB}" presName="text" presStyleLbl="node1" presStyleIdx="4" presStyleCnt="8">
        <dgm:presLayoutVars>
          <dgm:bulletEnabled val="1"/>
        </dgm:presLayoutVars>
      </dgm:prSet>
      <dgm:spPr/>
      <dgm:t>
        <a:bodyPr/>
        <a:lstStyle/>
        <a:p>
          <a:endParaRPr lang="en-US"/>
        </a:p>
      </dgm:t>
    </dgm:pt>
    <dgm:pt modelId="{715A355F-B6B3-4EC2-91AA-153D860643ED}" type="pres">
      <dgm:prSet presAssocID="{12E70F0C-3D11-44DA-B863-9374F6396E38}" presName="spacer" presStyleCnt="0"/>
      <dgm:spPr/>
    </dgm:pt>
    <dgm:pt modelId="{90E50497-BE83-47E7-BD71-2487D5A9A88E}" type="pres">
      <dgm:prSet presAssocID="{83DFB888-069A-412F-8178-1D29D2052EC4}" presName="comp" presStyleCnt="0"/>
      <dgm:spPr/>
    </dgm:pt>
    <dgm:pt modelId="{999631D7-1135-4082-BB67-A3313834F253}" type="pres">
      <dgm:prSet presAssocID="{83DFB888-069A-412F-8178-1D29D2052EC4}" presName="box" presStyleLbl="node1" presStyleIdx="5" presStyleCnt="8"/>
      <dgm:spPr/>
      <dgm:t>
        <a:bodyPr/>
        <a:lstStyle/>
        <a:p>
          <a:endParaRPr lang="en-US"/>
        </a:p>
      </dgm:t>
    </dgm:pt>
    <dgm:pt modelId="{0C4C83A6-D13B-43EF-B0C3-81013AD174A8}" type="pres">
      <dgm:prSet presAssocID="{83DFB888-069A-412F-8178-1D29D2052EC4}" presName="img" presStyleLbl="fgImgPlace1" presStyleIdx="5" presStyleCnt="8"/>
      <dgm:spPr>
        <a:blipFill rotWithShape="0">
          <a:blip xmlns:r="http://schemas.openxmlformats.org/officeDocument/2006/relationships" r:embed="rId3"/>
          <a:stretch>
            <a:fillRect/>
          </a:stretch>
        </a:blipFill>
      </dgm:spPr>
      <dgm:t>
        <a:bodyPr/>
        <a:lstStyle/>
        <a:p>
          <a:endParaRPr lang="en-US"/>
        </a:p>
      </dgm:t>
    </dgm:pt>
    <dgm:pt modelId="{E0B86D3D-8F4B-4FC2-8E3C-F480DCACDD37}" type="pres">
      <dgm:prSet presAssocID="{83DFB888-069A-412F-8178-1D29D2052EC4}" presName="text" presStyleLbl="node1" presStyleIdx="5" presStyleCnt="8">
        <dgm:presLayoutVars>
          <dgm:bulletEnabled val="1"/>
        </dgm:presLayoutVars>
      </dgm:prSet>
      <dgm:spPr/>
      <dgm:t>
        <a:bodyPr/>
        <a:lstStyle/>
        <a:p>
          <a:endParaRPr lang="en-US"/>
        </a:p>
      </dgm:t>
    </dgm:pt>
    <dgm:pt modelId="{FDFA585E-5F5E-4AAD-B853-6C97980478F9}" type="pres">
      <dgm:prSet presAssocID="{74E3B696-7735-469E-895B-DB475A427FEB}" presName="spacer" presStyleCnt="0"/>
      <dgm:spPr/>
    </dgm:pt>
    <dgm:pt modelId="{F848D269-B21C-4FFA-8EAF-B75F4F427A76}" type="pres">
      <dgm:prSet presAssocID="{7225EDE5-E39A-4294-A541-8BB5B2BD8B2D}" presName="comp" presStyleCnt="0"/>
      <dgm:spPr/>
    </dgm:pt>
    <dgm:pt modelId="{FE3221D2-F520-4511-BF1A-C13DB9F8271E}" type="pres">
      <dgm:prSet presAssocID="{7225EDE5-E39A-4294-A541-8BB5B2BD8B2D}" presName="box" presStyleLbl="node1" presStyleIdx="6" presStyleCnt="8"/>
      <dgm:spPr/>
      <dgm:t>
        <a:bodyPr/>
        <a:lstStyle/>
        <a:p>
          <a:endParaRPr lang="en-US"/>
        </a:p>
      </dgm:t>
    </dgm:pt>
    <dgm:pt modelId="{75087D16-B960-47FF-BB5E-2261D7C8EB9A}" type="pres">
      <dgm:prSet presAssocID="{7225EDE5-E39A-4294-A541-8BB5B2BD8B2D}" presName="img" presStyleLbl="fgImgPlace1" presStyleIdx="6" presStyleCnt="8"/>
      <dgm:spPr>
        <a:blipFill rotWithShape="0">
          <a:blip xmlns:r="http://schemas.openxmlformats.org/officeDocument/2006/relationships" r:embed="rId3"/>
          <a:stretch>
            <a:fillRect/>
          </a:stretch>
        </a:blipFill>
      </dgm:spPr>
      <dgm:t>
        <a:bodyPr/>
        <a:lstStyle/>
        <a:p>
          <a:endParaRPr lang="en-US"/>
        </a:p>
      </dgm:t>
    </dgm:pt>
    <dgm:pt modelId="{E8A86FAD-66BA-4D7D-8641-6D8CBE74A065}" type="pres">
      <dgm:prSet presAssocID="{7225EDE5-E39A-4294-A541-8BB5B2BD8B2D}" presName="text" presStyleLbl="node1" presStyleIdx="6" presStyleCnt="8">
        <dgm:presLayoutVars>
          <dgm:bulletEnabled val="1"/>
        </dgm:presLayoutVars>
      </dgm:prSet>
      <dgm:spPr/>
      <dgm:t>
        <a:bodyPr/>
        <a:lstStyle/>
        <a:p>
          <a:endParaRPr lang="en-US"/>
        </a:p>
      </dgm:t>
    </dgm:pt>
    <dgm:pt modelId="{1320D92D-3CB5-432B-B8E9-AEBCD6B3BCEF}" type="pres">
      <dgm:prSet presAssocID="{6FCC72F5-3D86-45C3-B177-A811BA5F11A3}" presName="spacer" presStyleCnt="0"/>
      <dgm:spPr/>
    </dgm:pt>
    <dgm:pt modelId="{BDDD5E1D-DBDF-4AEA-BE87-C0C2656B3F10}" type="pres">
      <dgm:prSet presAssocID="{0C7E3CA7-5942-4BEF-B557-5E1CAE2943BC}" presName="comp" presStyleCnt="0"/>
      <dgm:spPr/>
    </dgm:pt>
    <dgm:pt modelId="{C403B345-D084-441D-9B66-7DBC55A0DFB2}" type="pres">
      <dgm:prSet presAssocID="{0C7E3CA7-5942-4BEF-B557-5E1CAE2943BC}" presName="box" presStyleLbl="node1" presStyleIdx="7" presStyleCnt="8"/>
      <dgm:spPr/>
      <dgm:t>
        <a:bodyPr/>
        <a:lstStyle/>
        <a:p>
          <a:endParaRPr lang="en-US"/>
        </a:p>
      </dgm:t>
    </dgm:pt>
    <dgm:pt modelId="{420BF40E-B634-4A0B-9A36-C2FF6A8308D0}" type="pres">
      <dgm:prSet presAssocID="{0C7E3CA7-5942-4BEF-B557-5E1CAE2943BC}" presName="img" presStyleLbl="fgImgPlace1" presStyleIdx="7" presStyleCnt="8"/>
      <dgm:spPr>
        <a:blipFill rotWithShape="0">
          <a:blip xmlns:r="http://schemas.openxmlformats.org/officeDocument/2006/relationships" r:embed="rId3"/>
          <a:stretch>
            <a:fillRect/>
          </a:stretch>
        </a:blipFill>
      </dgm:spPr>
      <dgm:t>
        <a:bodyPr/>
        <a:lstStyle/>
        <a:p>
          <a:endParaRPr lang="en-US"/>
        </a:p>
      </dgm:t>
    </dgm:pt>
    <dgm:pt modelId="{0B8CC235-9879-468E-ACB7-76699DD28F74}" type="pres">
      <dgm:prSet presAssocID="{0C7E3CA7-5942-4BEF-B557-5E1CAE2943BC}" presName="text" presStyleLbl="node1" presStyleIdx="7" presStyleCnt="8">
        <dgm:presLayoutVars>
          <dgm:bulletEnabled val="1"/>
        </dgm:presLayoutVars>
      </dgm:prSet>
      <dgm:spPr/>
      <dgm:t>
        <a:bodyPr/>
        <a:lstStyle/>
        <a:p>
          <a:endParaRPr lang="en-US"/>
        </a:p>
      </dgm:t>
    </dgm:pt>
  </dgm:ptLst>
  <dgm:cxnLst>
    <dgm:cxn modelId="{67D37688-9954-4B0D-8A47-6D622C4698A2}" type="presOf" srcId="{7225EDE5-E39A-4294-A541-8BB5B2BD8B2D}" destId="{FE3221D2-F520-4511-BF1A-C13DB9F8271E}" srcOrd="0" destOrd="0" presId="urn:microsoft.com/office/officeart/2005/8/layout/vList4"/>
    <dgm:cxn modelId="{32669464-DBDE-459F-A2F1-9D1F0C40D96E}" type="presOf" srcId="{7996BAD0-9435-4FC1-944E-3BB4E0D2FDAB}" destId="{3F8DC88A-13DE-4BD7-8194-771577F11F98}" srcOrd="0" destOrd="0" presId="urn:microsoft.com/office/officeart/2005/8/layout/vList4"/>
    <dgm:cxn modelId="{02E8A7FB-AFF2-479D-B054-05B6ECE793FA}" type="presOf" srcId="{68E5FE7E-B15D-40E7-8B94-C9208B8C7EF3}" destId="{51FF0958-C909-45E9-ADC3-4EB374D0C66B}" srcOrd="0" destOrd="0" presId="urn:microsoft.com/office/officeart/2005/8/layout/vList4"/>
    <dgm:cxn modelId="{51C403AB-30B9-43E6-9C33-6D2ACC16AFAA}" type="presOf" srcId="{83DFB888-069A-412F-8178-1D29D2052EC4}" destId="{E0B86D3D-8F4B-4FC2-8E3C-F480DCACDD37}" srcOrd="1" destOrd="0" presId="urn:microsoft.com/office/officeart/2005/8/layout/vList4"/>
    <dgm:cxn modelId="{56694551-643C-46AD-832A-D52AC0F045B4}" srcId="{B3D22E1E-205F-49F5-A614-66BA375FC87B}" destId="{D3EEAE08-F84A-4FAD-A810-29466AB6A0A0}" srcOrd="0" destOrd="0" parTransId="{451F0567-9D14-492E-B813-F571F909DDC9}" sibTransId="{BF232DE2-B3C1-4B54-AC46-C5B43DB35B9A}"/>
    <dgm:cxn modelId="{6F287E8F-01B1-44B1-8992-DE67F6F74F5E}" type="presOf" srcId="{210A587D-801B-48ED-96EF-17BD00725493}" destId="{4E1E96B5-224A-49D0-89CB-51157CBE4CA3}" srcOrd="1" destOrd="0" presId="urn:microsoft.com/office/officeart/2005/8/layout/vList4"/>
    <dgm:cxn modelId="{3E2A9260-C18E-4941-8CB2-0561B3A3148B}" srcId="{B3D22E1E-205F-49F5-A614-66BA375FC87B}" destId="{7996BAD0-9435-4FC1-944E-3BB4E0D2FDAB}" srcOrd="4" destOrd="0" parTransId="{BF8288FF-6564-4A48-858F-D0D0329EB066}" sibTransId="{12E70F0C-3D11-44DA-B863-9374F6396E38}"/>
    <dgm:cxn modelId="{61BF4FD3-0A5D-4355-B087-56424C051C89}" srcId="{B3D22E1E-205F-49F5-A614-66BA375FC87B}" destId="{83DFB888-069A-412F-8178-1D29D2052EC4}" srcOrd="5" destOrd="0" parTransId="{69AB05C1-F230-4E27-9F4D-0661B167FEE2}" sibTransId="{74E3B696-7735-469E-895B-DB475A427FEB}"/>
    <dgm:cxn modelId="{F02324B0-0788-41C9-B2C6-B95D4D170E71}" type="presOf" srcId="{0C7E3CA7-5942-4BEF-B557-5E1CAE2943BC}" destId="{C403B345-D084-441D-9B66-7DBC55A0DFB2}" srcOrd="0" destOrd="0" presId="urn:microsoft.com/office/officeart/2005/8/layout/vList4"/>
    <dgm:cxn modelId="{4BA22F01-EFB1-492B-8C28-DB11FBA6D604}" type="presOf" srcId="{83DFB888-069A-412F-8178-1D29D2052EC4}" destId="{999631D7-1135-4082-BB67-A3313834F253}" srcOrd="0" destOrd="0" presId="urn:microsoft.com/office/officeart/2005/8/layout/vList4"/>
    <dgm:cxn modelId="{424F34C6-EFAA-4D4D-9378-BE6AF3140DE3}" type="presOf" srcId="{B3D22E1E-205F-49F5-A614-66BA375FC87B}" destId="{8B17B9D2-DDF4-47D7-82C5-4D6F0374E6EF}" srcOrd="0" destOrd="0" presId="urn:microsoft.com/office/officeart/2005/8/layout/vList4"/>
    <dgm:cxn modelId="{C07B518F-7572-441A-9EFC-50CCF3729E4E}" type="presOf" srcId="{D3EEAE08-F84A-4FAD-A810-29466AB6A0A0}" destId="{1C0455A4-2844-4AFF-A1F2-537EF013000D}" srcOrd="1" destOrd="0" presId="urn:microsoft.com/office/officeart/2005/8/layout/vList4"/>
    <dgm:cxn modelId="{870BC12E-A69F-4E5F-96C5-C7F6D71B9172}" type="presOf" srcId="{68E5FE7E-B15D-40E7-8B94-C9208B8C7EF3}" destId="{568FE438-B923-4BC7-8C1A-517F3FEA8EB1}" srcOrd="1" destOrd="0" presId="urn:microsoft.com/office/officeart/2005/8/layout/vList4"/>
    <dgm:cxn modelId="{0D51546A-93E8-4308-9A5E-AF447DE8ADC7}" type="presOf" srcId="{987F0287-E88C-4FD1-874C-9EF6956FC51B}" destId="{32E1E468-95DC-4C88-A972-F5F0D9870CE9}" srcOrd="1" destOrd="0" presId="urn:microsoft.com/office/officeart/2005/8/layout/vList4"/>
    <dgm:cxn modelId="{A318D392-575E-452D-9A62-E4B90DF3CB1E}" type="presOf" srcId="{D3EEAE08-F84A-4FAD-A810-29466AB6A0A0}" destId="{95F374BD-D41A-49D7-9289-07C5B873E6BF}" srcOrd="0" destOrd="0" presId="urn:microsoft.com/office/officeart/2005/8/layout/vList4"/>
    <dgm:cxn modelId="{E0345108-1397-4AD8-BFF6-F57BFB58C594}" srcId="{B3D22E1E-205F-49F5-A614-66BA375FC87B}" destId="{987F0287-E88C-4FD1-874C-9EF6956FC51B}" srcOrd="3" destOrd="0" parTransId="{80949233-B7B9-450A-AD18-10C33ACEB4F6}" sibTransId="{22FEFEE8-8A72-4403-BD6B-6EC19D65BA67}"/>
    <dgm:cxn modelId="{E96292E5-28A4-476D-B45F-29E4F58F2DF4}" type="presOf" srcId="{7225EDE5-E39A-4294-A541-8BB5B2BD8B2D}" destId="{E8A86FAD-66BA-4D7D-8641-6D8CBE74A065}" srcOrd="1" destOrd="0" presId="urn:microsoft.com/office/officeart/2005/8/layout/vList4"/>
    <dgm:cxn modelId="{01BC922E-00BB-4754-BBF5-170CCF288261}" srcId="{B3D22E1E-205F-49F5-A614-66BA375FC87B}" destId="{0C7E3CA7-5942-4BEF-B557-5E1CAE2943BC}" srcOrd="7" destOrd="0" parTransId="{4F01FD67-FD79-49EF-9BB8-D4E66E49C66D}" sibTransId="{1959864B-F177-44EA-BFDE-2B7994C8D3E6}"/>
    <dgm:cxn modelId="{DFB3E55C-B414-4F91-92C8-520D3AD53E16}" type="presOf" srcId="{210A587D-801B-48ED-96EF-17BD00725493}" destId="{ECEEA355-5C83-46FD-9A6C-259358A671A1}" srcOrd="0" destOrd="0" presId="urn:microsoft.com/office/officeart/2005/8/layout/vList4"/>
    <dgm:cxn modelId="{934B5D35-A614-4272-A9DE-868B366F7FE4}" srcId="{B3D22E1E-205F-49F5-A614-66BA375FC87B}" destId="{210A587D-801B-48ED-96EF-17BD00725493}" srcOrd="1" destOrd="0" parTransId="{60347DB6-B620-4AD7-A41D-60FD37DCB3FE}" sibTransId="{8A477A9B-3ECC-4911-8B65-FF2D2FAABA24}"/>
    <dgm:cxn modelId="{5BF1E97F-2F06-465A-B534-2ED575FD5B7F}" type="presOf" srcId="{0C7E3CA7-5942-4BEF-B557-5E1CAE2943BC}" destId="{0B8CC235-9879-468E-ACB7-76699DD28F74}" srcOrd="1" destOrd="0" presId="urn:microsoft.com/office/officeart/2005/8/layout/vList4"/>
    <dgm:cxn modelId="{A9C50EFB-77AB-483A-8424-0692DCA83BEC}" type="presOf" srcId="{987F0287-E88C-4FD1-874C-9EF6956FC51B}" destId="{32EB18FD-4D4F-4756-BAFA-C15961F7FEDF}" srcOrd="0" destOrd="0" presId="urn:microsoft.com/office/officeart/2005/8/layout/vList4"/>
    <dgm:cxn modelId="{9D2C002E-41EE-4DC6-90C6-DBB3B88758C3}" type="presOf" srcId="{7996BAD0-9435-4FC1-944E-3BB4E0D2FDAB}" destId="{FC021699-C6AB-4093-9C77-01D23C77B7C0}" srcOrd="1" destOrd="0" presId="urn:microsoft.com/office/officeart/2005/8/layout/vList4"/>
    <dgm:cxn modelId="{4615EE53-A855-4178-99C4-DEB43FC588A6}" srcId="{B3D22E1E-205F-49F5-A614-66BA375FC87B}" destId="{68E5FE7E-B15D-40E7-8B94-C9208B8C7EF3}" srcOrd="2" destOrd="0" parTransId="{A4C8CFEB-EBFA-4EAF-8EC9-40D4DFBB23DE}" sibTransId="{91727141-E51E-4DEE-B517-7D287DFF0FD9}"/>
    <dgm:cxn modelId="{7E8954F3-14D6-4F75-9F3C-F60EFDF2E3EE}" srcId="{B3D22E1E-205F-49F5-A614-66BA375FC87B}" destId="{7225EDE5-E39A-4294-A541-8BB5B2BD8B2D}" srcOrd="6" destOrd="0" parTransId="{DC540E23-741F-4A95-8431-759EEF99B73E}" sibTransId="{6FCC72F5-3D86-45C3-B177-A811BA5F11A3}"/>
    <dgm:cxn modelId="{C138BF11-C21B-45AB-9C30-2577F679D2AA}" type="presParOf" srcId="{8B17B9D2-DDF4-47D7-82C5-4D6F0374E6EF}" destId="{5EAD7B36-B0EB-4377-8BC6-4E31E99140AF}" srcOrd="0" destOrd="0" presId="urn:microsoft.com/office/officeart/2005/8/layout/vList4"/>
    <dgm:cxn modelId="{4023E112-0D68-4CFF-ABC4-D6718275AC1F}" type="presParOf" srcId="{5EAD7B36-B0EB-4377-8BC6-4E31E99140AF}" destId="{95F374BD-D41A-49D7-9289-07C5B873E6BF}" srcOrd="0" destOrd="0" presId="urn:microsoft.com/office/officeart/2005/8/layout/vList4"/>
    <dgm:cxn modelId="{7AA40F16-F37E-4ABF-ABD8-52830AED850C}" type="presParOf" srcId="{5EAD7B36-B0EB-4377-8BC6-4E31E99140AF}" destId="{A1F34771-F4FF-4BDD-82D7-B18D6CA2F7B6}" srcOrd="1" destOrd="0" presId="urn:microsoft.com/office/officeart/2005/8/layout/vList4"/>
    <dgm:cxn modelId="{84CF37BC-AF17-4B46-932A-33C0897FE4D5}" type="presParOf" srcId="{5EAD7B36-B0EB-4377-8BC6-4E31E99140AF}" destId="{1C0455A4-2844-4AFF-A1F2-537EF013000D}" srcOrd="2" destOrd="0" presId="urn:microsoft.com/office/officeart/2005/8/layout/vList4"/>
    <dgm:cxn modelId="{880A3F07-F147-4DDC-9ECD-662811B98080}" type="presParOf" srcId="{8B17B9D2-DDF4-47D7-82C5-4D6F0374E6EF}" destId="{2FB6380F-5E33-44D1-840B-D325444C85F9}" srcOrd="1" destOrd="0" presId="urn:microsoft.com/office/officeart/2005/8/layout/vList4"/>
    <dgm:cxn modelId="{7B796666-3615-4904-B8B1-823037BF6671}" type="presParOf" srcId="{8B17B9D2-DDF4-47D7-82C5-4D6F0374E6EF}" destId="{E1596291-2B35-4E35-903C-8A49EBBA1E7B}" srcOrd="2" destOrd="0" presId="urn:microsoft.com/office/officeart/2005/8/layout/vList4"/>
    <dgm:cxn modelId="{5423C33C-6749-4BC0-A272-F805C5CB74AC}" type="presParOf" srcId="{E1596291-2B35-4E35-903C-8A49EBBA1E7B}" destId="{ECEEA355-5C83-46FD-9A6C-259358A671A1}" srcOrd="0" destOrd="0" presId="urn:microsoft.com/office/officeart/2005/8/layout/vList4"/>
    <dgm:cxn modelId="{2CFED8D8-3437-4422-8FED-34C1C63101D8}" type="presParOf" srcId="{E1596291-2B35-4E35-903C-8A49EBBA1E7B}" destId="{D872B908-D763-4C8C-A1F7-0956F947E65F}" srcOrd="1" destOrd="0" presId="urn:microsoft.com/office/officeart/2005/8/layout/vList4"/>
    <dgm:cxn modelId="{6D904D69-0201-4C6A-A775-9285F6E91DFE}" type="presParOf" srcId="{E1596291-2B35-4E35-903C-8A49EBBA1E7B}" destId="{4E1E96B5-224A-49D0-89CB-51157CBE4CA3}" srcOrd="2" destOrd="0" presId="urn:microsoft.com/office/officeart/2005/8/layout/vList4"/>
    <dgm:cxn modelId="{74AC066E-78B0-4274-B957-B962A69356DE}" type="presParOf" srcId="{8B17B9D2-DDF4-47D7-82C5-4D6F0374E6EF}" destId="{4FBE8130-F959-4EEB-99EF-129D36687169}" srcOrd="3" destOrd="0" presId="urn:microsoft.com/office/officeart/2005/8/layout/vList4"/>
    <dgm:cxn modelId="{DEBBE865-9739-46B6-B804-6DD4C709B7AA}" type="presParOf" srcId="{8B17B9D2-DDF4-47D7-82C5-4D6F0374E6EF}" destId="{02A01448-B5C1-40F3-8EE0-9C26A71CBAC4}" srcOrd="4" destOrd="0" presId="urn:microsoft.com/office/officeart/2005/8/layout/vList4"/>
    <dgm:cxn modelId="{72507901-A90B-4265-8C46-D3E77FCCC544}" type="presParOf" srcId="{02A01448-B5C1-40F3-8EE0-9C26A71CBAC4}" destId="{51FF0958-C909-45E9-ADC3-4EB374D0C66B}" srcOrd="0" destOrd="0" presId="urn:microsoft.com/office/officeart/2005/8/layout/vList4"/>
    <dgm:cxn modelId="{52813DC1-0B79-4097-B6FE-74ED756F274C}" type="presParOf" srcId="{02A01448-B5C1-40F3-8EE0-9C26A71CBAC4}" destId="{94B64188-5FCA-42C6-89BB-FACA70053B8A}" srcOrd="1" destOrd="0" presId="urn:microsoft.com/office/officeart/2005/8/layout/vList4"/>
    <dgm:cxn modelId="{BFA59F67-75F8-481A-A6BB-43B57BBCF52E}" type="presParOf" srcId="{02A01448-B5C1-40F3-8EE0-9C26A71CBAC4}" destId="{568FE438-B923-4BC7-8C1A-517F3FEA8EB1}" srcOrd="2" destOrd="0" presId="urn:microsoft.com/office/officeart/2005/8/layout/vList4"/>
    <dgm:cxn modelId="{8180AA5C-7EBB-443E-B307-0F82451BF8ED}" type="presParOf" srcId="{8B17B9D2-DDF4-47D7-82C5-4D6F0374E6EF}" destId="{9C22F55B-867E-467D-B211-14F8657AD46A}" srcOrd="5" destOrd="0" presId="urn:microsoft.com/office/officeart/2005/8/layout/vList4"/>
    <dgm:cxn modelId="{9A085467-EFC8-4F89-8BA3-CE582C956043}" type="presParOf" srcId="{8B17B9D2-DDF4-47D7-82C5-4D6F0374E6EF}" destId="{35B76D2B-F23D-47C9-B212-038123D61E4D}" srcOrd="6" destOrd="0" presId="urn:microsoft.com/office/officeart/2005/8/layout/vList4"/>
    <dgm:cxn modelId="{B5398EA8-A6AD-4F4F-ABDC-FD508C2DB55C}" type="presParOf" srcId="{35B76D2B-F23D-47C9-B212-038123D61E4D}" destId="{32EB18FD-4D4F-4756-BAFA-C15961F7FEDF}" srcOrd="0" destOrd="0" presId="urn:microsoft.com/office/officeart/2005/8/layout/vList4"/>
    <dgm:cxn modelId="{533C71B3-E69B-4CC7-98F1-80838FF70AA2}" type="presParOf" srcId="{35B76D2B-F23D-47C9-B212-038123D61E4D}" destId="{B0076511-6DC8-4127-968E-44AA9B784FE4}" srcOrd="1" destOrd="0" presId="urn:microsoft.com/office/officeart/2005/8/layout/vList4"/>
    <dgm:cxn modelId="{A3BA7198-4299-434E-8C43-1F829F8F8C44}" type="presParOf" srcId="{35B76D2B-F23D-47C9-B212-038123D61E4D}" destId="{32E1E468-95DC-4C88-A972-F5F0D9870CE9}" srcOrd="2" destOrd="0" presId="urn:microsoft.com/office/officeart/2005/8/layout/vList4"/>
    <dgm:cxn modelId="{7CBAFC08-EE45-4793-9C2F-C01C4A388220}" type="presParOf" srcId="{8B17B9D2-DDF4-47D7-82C5-4D6F0374E6EF}" destId="{8E81A056-BED9-476B-A524-57B5F6DCC394}" srcOrd="7" destOrd="0" presId="urn:microsoft.com/office/officeart/2005/8/layout/vList4"/>
    <dgm:cxn modelId="{C86F57D1-1EE4-4FD8-BD98-02708D832465}" type="presParOf" srcId="{8B17B9D2-DDF4-47D7-82C5-4D6F0374E6EF}" destId="{093183C9-9F92-4385-A2E7-138634DCAA90}" srcOrd="8" destOrd="0" presId="urn:microsoft.com/office/officeart/2005/8/layout/vList4"/>
    <dgm:cxn modelId="{9137F3E1-B48B-4B97-AA6B-6DC9BFC7D869}" type="presParOf" srcId="{093183C9-9F92-4385-A2E7-138634DCAA90}" destId="{3F8DC88A-13DE-4BD7-8194-771577F11F98}" srcOrd="0" destOrd="0" presId="urn:microsoft.com/office/officeart/2005/8/layout/vList4"/>
    <dgm:cxn modelId="{CDABE717-3DBF-42A3-82DB-431EB417DC76}" type="presParOf" srcId="{093183C9-9F92-4385-A2E7-138634DCAA90}" destId="{51C2D814-5A49-4D78-BA82-72ECD438CB10}" srcOrd="1" destOrd="0" presId="urn:microsoft.com/office/officeart/2005/8/layout/vList4"/>
    <dgm:cxn modelId="{F6BCDE78-AB31-4544-AFDE-FD383A8BE896}" type="presParOf" srcId="{093183C9-9F92-4385-A2E7-138634DCAA90}" destId="{FC021699-C6AB-4093-9C77-01D23C77B7C0}" srcOrd="2" destOrd="0" presId="urn:microsoft.com/office/officeart/2005/8/layout/vList4"/>
    <dgm:cxn modelId="{E6AA4E45-4595-426E-BB08-6D6202928FDA}" type="presParOf" srcId="{8B17B9D2-DDF4-47D7-82C5-4D6F0374E6EF}" destId="{715A355F-B6B3-4EC2-91AA-153D860643ED}" srcOrd="9" destOrd="0" presId="urn:microsoft.com/office/officeart/2005/8/layout/vList4"/>
    <dgm:cxn modelId="{3AD1F188-BE5A-43EA-8479-6E9072A575BA}" type="presParOf" srcId="{8B17B9D2-DDF4-47D7-82C5-4D6F0374E6EF}" destId="{90E50497-BE83-47E7-BD71-2487D5A9A88E}" srcOrd="10" destOrd="0" presId="urn:microsoft.com/office/officeart/2005/8/layout/vList4"/>
    <dgm:cxn modelId="{D99FADA8-4EDC-4A9D-81BF-98864CC31596}" type="presParOf" srcId="{90E50497-BE83-47E7-BD71-2487D5A9A88E}" destId="{999631D7-1135-4082-BB67-A3313834F253}" srcOrd="0" destOrd="0" presId="urn:microsoft.com/office/officeart/2005/8/layout/vList4"/>
    <dgm:cxn modelId="{BB3B1B55-40AA-42BD-82B2-B22D129F5294}" type="presParOf" srcId="{90E50497-BE83-47E7-BD71-2487D5A9A88E}" destId="{0C4C83A6-D13B-43EF-B0C3-81013AD174A8}" srcOrd="1" destOrd="0" presId="urn:microsoft.com/office/officeart/2005/8/layout/vList4"/>
    <dgm:cxn modelId="{EAC62561-71C1-4678-96BF-9973AAE4145B}" type="presParOf" srcId="{90E50497-BE83-47E7-BD71-2487D5A9A88E}" destId="{E0B86D3D-8F4B-4FC2-8E3C-F480DCACDD37}" srcOrd="2" destOrd="0" presId="urn:microsoft.com/office/officeart/2005/8/layout/vList4"/>
    <dgm:cxn modelId="{1238A3D2-3CF6-4242-89D8-01B56D67852F}" type="presParOf" srcId="{8B17B9D2-DDF4-47D7-82C5-4D6F0374E6EF}" destId="{FDFA585E-5F5E-4AAD-B853-6C97980478F9}" srcOrd="11" destOrd="0" presId="urn:microsoft.com/office/officeart/2005/8/layout/vList4"/>
    <dgm:cxn modelId="{1CD738BC-B826-4BC8-B6C7-7F2E936560A6}" type="presParOf" srcId="{8B17B9D2-DDF4-47D7-82C5-4D6F0374E6EF}" destId="{F848D269-B21C-4FFA-8EAF-B75F4F427A76}" srcOrd="12" destOrd="0" presId="urn:microsoft.com/office/officeart/2005/8/layout/vList4"/>
    <dgm:cxn modelId="{6985B229-D078-4994-9259-0D21D3E2C626}" type="presParOf" srcId="{F848D269-B21C-4FFA-8EAF-B75F4F427A76}" destId="{FE3221D2-F520-4511-BF1A-C13DB9F8271E}" srcOrd="0" destOrd="0" presId="urn:microsoft.com/office/officeart/2005/8/layout/vList4"/>
    <dgm:cxn modelId="{824E5D13-3E63-4DDA-9B0C-E9C9C5848C48}" type="presParOf" srcId="{F848D269-B21C-4FFA-8EAF-B75F4F427A76}" destId="{75087D16-B960-47FF-BB5E-2261D7C8EB9A}" srcOrd="1" destOrd="0" presId="urn:microsoft.com/office/officeart/2005/8/layout/vList4"/>
    <dgm:cxn modelId="{196A4FA4-1409-4B0C-B32A-80296F4C4F74}" type="presParOf" srcId="{F848D269-B21C-4FFA-8EAF-B75F4F427A76}" destId="{E8A86FAD-66BA-4D7D-8641-6D8CBE74A065}" srcOrd="2" destOrd="0" presId="urn:microsoft.com/office/officeart/2005/8/layout/vList4"/>
    <dgm:cxn modelId="{D540BCF5-B35D-4C4F-84EC-FF3C5CE6D41A}" type="presParOf" srcId="{8B17B9D2-DDF4-47D7-82C5-4D6F0374E6EF}" destId="{1320D92D-3CB5-432B-B8E9-AEBCD6B3BCEF}" srcOrd="13" destOrd="0" presId="urn:microsoft.com/office/officeart/2005/8/layout/vList4"/>
    <dgm:cxn modelId="{8F3BB085-4C79-4AA1-9D2F-624869488569}" type="presParOf" srcId="{8B17B9D2-DDF4-47D7-82C5-4D6F0374E6EF}" destId="{BDDD5E1D-DBDF-4AEA-BE87-C0C2656B3F10}" srcOrd="14" destOrd="0" presId="urn:microsoft.com/office/officeart/2005/8/layout/vList4"/>
    <dgm:cxn modelId="{FF2BBC3D-FADF-4F69-A587-AF123E9DFDBF}" type="presParOf" srcId="{BDDD5E1D-DBDF-4AEA-BE87-C0C2656B3F10}" destId="{C403B345-D084-441D-9B66-7DBC55A0DFB2}" srcOrd="0" destOrd="0" presId="urn:microsoft.com/office/officeart/2005/8/layout/vList4"/>
    <dgm:cxn modelId="{1E975516-D601-4C80-81FA-566249C9EFEC}" type="presParOf" srcId="{BDDD5E1D-DBDF-4AEA-BE87-C0C2656B3F10}" destId="{420BF40E-B634-4A0B-9A36-C2FF6A8308D0}" srcOrd="1" destOrd="0" presId="urn:microsoft.com/office/officeart/2005/8/layout/vList4"/>
    <dgm:cxn modelId="{80211C1A-83F2-47DB-9696-86537C94F643}" type="presParOf" srcId="{BDDD5E1D-DBDF-4AEA-BE87-C0C2656B3F10}" destId="{0B8CC235-9879-468E-ACB7-76699DD28F74}" srcOrd="2" destOrd="0" presId="urn:microsoft.com/office/officeart/2005/8/layout/vList4"/>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tx2"/>
        </a:solidFill>
      </dgm:spPr>
      <dgm:t>
        <a:bodyPr/>
        <a:lstStyle/>
        <a:p>
          <a:endParaRPr lang="en-US">
            <a:solidFill>
              <a:schemeClr val="tx1"/>
            </a:solidFill>
          </a:endParaRPr>
        </a:p>
      </dgm:t>
    </dgm:pt>
    <dgm:pt modelId="{4CB540D7-5035-46BB-A5D4-2C3E9F637836}" type="parTrans" cxnId="{C3F4B815-BFB3-4EA6-A896-931161D60DF7}">
      <dgm:prSet/>
      <dgm:spPr/>
      <dgm:t>
        <a:bodyPr/>
        <a:lstStyle/>
        <a:p>
          <a:endParaRPr lang="en-US">
            <a:solidFill>
              <a:schemeClr val="tx1"/>
            </a:solidFill>
          </a:endParaRPr>
        </a:p>
      </dgm:t>
    </dgm:pt>
    <dgm:pt modelId="{68E5FE7E-B15D-40E7-8B94-C9208B8C7EF3}">
      <dgm:prSet phldrT="[Text]" custT="1"/>
      <dgm:spPr/>
      <dgm:t>
        <a:bodyPr/>
        <a:lstStyle/>
        <a:p>
          <a:r>
            <a:rPr lang="en-US" sz="1800" dirty="0" smtClean="0">
              <a:solidFill>
                <a:schemeClr val="tx1"/>
              </a:solidFill>
              <a:latin typeface="+mn-lt"/>
            </a:rPr>
            <a:t>Stimulus Profiles</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solidFill>
              <a:schemeClr val="tx1"/>
            </a:solidFill>
          </a:endParaRPr>
        </a:p>
      </dgm:t>
    </dgm:pt>
    <dgm:pt modelId="{91727141-E51E-4DEE-B517-7D287DFF0FD9}" type="sibTrans" cxnId="{4615EE53-A855-4178-99C4-DEB43FC588A6}">
      <dgm:prSet/>
      <dgm:spPr>
        <a:solidFill>
          <a:schemeClr val="tx2"/>
        </a:solidFill>
      </dgm:spPr>
      <dgm:t>
        <a:bodyPr/>
        <a:lstStyle/>
        <a:p>
          <a:endParaRPr lang="en-US">
            <a:solidFill>
              <a:schemeClr val="tx1"/>
            </a:solidFill>
          </a:endParaRPr>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solidFill>
              <a:schemeClr val="tx1"/>
            </a:solidFill>
          </a:endParaRPr>
        </a:p>
      </dgm:t>
    </dgm:pt>
    <dgm:pt modelId="{22FEFEE8-8A72-4403-BD6B-6EC19D65BA67}" type="sibTrans" cxnId="{E0345108-1397-4AD8-BFF6-F57BFB58C594}">
      <dgm:prSet/>
      <dgm:spPr/>
      <dgm:t>
        <a:bodyPr/>
        <a:lstStyle/>
        <a:p>
          <a:endParaRPr lang="en-US">
            <a:solidFill>
              <a:schemeClr val="tx1"/>
            </a:solidFill>
          </a:endParaRPr>
        </a:p>
      </dgm:t>
    </dgm:pt>
    <dgm:pt modelId="{D3EEAE08-F84A-4FAD-A810-29466AB6A0A0}">
      <dgm:prSet phldrT="[Text]" custT="1"/>
      <dgm:spPr>
        <a:noFill/>
        <a:ln>
          <a:noFill/>
        </a:ln>
      </dgm:spPr>
      <dgm:t>
        <a:bodyPr/>
        <a:lstStyle/>
        <a:p>
          <a:endParaRPr lang="en-US" sz="2800" dirty="0">
            <a:solidFill>
              <a:schemeClr val="tx1"/>
            </a:solidFill>
            <a:latin typeface="+mn-lt"/>
          </a:endParaRPr>
        </a:p>
      </dgm:t>
    </dgm:pt>
    <dgm:pt modelId="{451F0567-9D14-492E-B813-F571F909DDC9}" type="parTrans" cxnId="{56694551-643C-46AD-832A-D52AC0F045B4}">
      <dgm:prSet/>
      <dgm:spPr/>
      <dgm:t>
        <a:bodyPr/>
        <a:lstStyle/>
        <a:p>
          <a:endParaRPr lang="en-US">
            <a:solidFill>
              <a:schemeClr val="tx1"/>
            </a:solidFill>
          </a:endParaRPr>
        </a:p>
      </dgm:t>
    </dgm:pt>
    <dgm:pt modelId="{BF232DE2-B3C1-4B54-AC46-C5B43DB35B9A}" type="sibTrans" cxnId="{56694551-643C-46AD-832A-D52AC0F045B4}">
      <dgm:prSet/>
      <dgm:spPr>
        <a:solidFill>
          <a:schemeClr val="tx2"/>
        </a:solidFill>
      </dgm:spPr>
      <dgm:t>
        <a:bodyPr/>
        <a:lstStyle/>
        <a:p>
          <a:endParaRPr lang="en-US">
            <a:solidFill>
              <a:schemeClr val="tx1"/>
            </a:solidFill>
          </a:endParaRPr>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853911CC-0C1E-45FF-A3AC-3B106AC99984}" type="pres">
      <dgm:prSet presAssocID="{D3EEAE08-F84A-4FAD-A810-29466AB6A0A0}" presName="node" presStyleLbl="node1" presStyleIdx="0" presStyleCnt="4">
        <dgm:presLayoutVars>
          <dgm:bulletEnabled val="1"/>
        </dgm:presLayoutVars>
      </dgm:prSet>
      <dgm:spPr/>
      <dgm:t>
        <a:bodyPr/>
        <a:lstStyle/>
        <a:p>
          <a:endParaRPr lang="en-US"/>
        </a:p>
      </dgm:t>
    </dgm:pt>
    <dgm:pt modelId="{B36CA784-E5C2-4BA7-9BA1-115EDA569425}" type="pres">
      <dgm:prSet presAssocID="{BF232DE2-B3C1-4B54-AC46-C5B43DB35B9A}" presName="sibTrans" presStyleLbl="sibTrans2D1" presStyleIdx="0" presStyleCnt="3" custScaleX="166364" custLinFactNeighborX="-21163"/>
      <dgm:spPr>
        <a:prstGeom prst="leftRightArrow">
          <a:avLst/>
        </a:prstGeom>
      </dgm:spPr>
      <dgm:t>
        <a:bodyPr/>
        <a:lstStyle/>
        <a:p>
          <a:endParaRPr lang="en-US"/>
        </a:p>
      </dgm:t>
    </dgm:pt>
    <dgm:pt modelId="{BC4D5F0F-B3CE-4C21-A54A-647FD7E334A4}" type="pres">
      <dgm:prSet presAssocID="{BF232DE2-B3C1-4B54-AC46-C5B43DB35B9A}"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302AFEF2-7846-4ED4-909F-2815DF71AF16}" type="presOf" srcId="{91727141-E51E-4DEE-B517-7D287DFF0FD9}" destId="{3E2A81FD-248C-4C30-BF28-DCA550C3DFE4}" srcOrd="0" destOrd="0" presId="urn:microsoft.com/office/officeart/2005/8/layout/process1"/>
    <dgm:cxn modelId="{180E5921-097D-4E58-BB57-816CE4849E21}" type="presOf" srcId="{6D94E77F-1678-4F12-8B02-A21525D7DD23}" destId="{EB57D62F-FADB-48CB-9331-8619E4A70D6D}" srcOrd="0" destOrd="0" presId="urn:microsoft.com/office/officeart/2005/8/layout/process1"/>
    <dgm:cxn modelId="{512C65BA-EC66-40FF-9DA0-CBC61EE53E5C}" type="presOf" srcId="{BF232DE2-B3C1-4B54-AC46-C5B43DB35B9A}" destId="{B36CA784-E5C2-4BA7-9BA1-115EDA569425}" srcOrd="0" destOrd="0" presId="urn:microsoft.com/office/officeart/2005/8/layout/process1"/>
    <dgm:cxn modelId="{DF79786F-3238-4B01-B1B7-29B45FAFCCF3}" type="presOf" srcId="{BF232DE2-B3C1-4B54-AC46-C5B43DB35B9A}" destId="{BC4D5F0F-B3CE-4C21-A54A-647FD7E334A4}" srcOrd="1" destOrd="0" presId="urn:microsoft.com/office/officeart/2005/8/layout/process1"/>
    <dgm:cxn modelId="{A1AD8CD6-AB31-4E27-B31B-D3BDDB4B3890}" type="presOf" srcId="{68E5FE7E-B15D-40E7-8B94-C9208B8C7EF3}" destId="{F257A7DC-96A5-49D5-8965-93F7AE2E6D9D}"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7A4E4827-4ED2-414F-9F07-0C856D7F6360}" type="presOf" srcId="{91727141-E51E-4DEE-B517-7D287DFF0FD9}" destId="{2B8F9DFE-3A7F-49D8-A094-C6B11D1B39B9}" srcOrd="1" destOrd="0" presId="urn:microsoft.com/office/officeart/2005/8/layout/process1"/>
    <dgm:cxn modelId="{56694551-643C-46AD-832A-D52AC0F045B4}" srcId="{B3D22E1E-205F-49F5-A614-66BA375FC87B}" destId="{D3EEAE08-F84A-4FAD-A810-29466AB6A0A0}" srcOrd="0" destOrd="0" parTransId="{451F0567-9D14-492E-B813-F571F909DDC9}" sibTransId="{BF232DE2-B3C1-4B54-AC46-C5B43DB35B9A}"/>
    <dgm:cxn modelId="{3D8DB7D2-9616-441E-847B-75CEBF17E9C1}" type="presOf" srcId="{B3D22E1E-205F-49F5-A614-66BA375FC87B}" destId="{F8F28FBE-C486-424E-BFE1-7E006B98DDD5}"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FD17D26D-4E5D-41EA-8486-4BA19721B446}" type="presOf" srcId="{987F0287-E88C-4FD1-874C-9EF6956FC51B}" destId="{A49DF682-0D7C-4921-96E0-27F21F52FA1E}" srcOrd="0" destOrd="0" presId="urn:microsoft.com/office/officeart/2005/8/layout/process1"/>
    <dgm:cxn modelId="{439BBB2F-18ED-43FD-86C6-90D6E63F0A67}" type="presOf" srcId="{C2CA1384-DB07-478B-B7CC-2234B3C93014}" destId="{03DC3686-2E1A-4860-B68F-533375E483BB}" srcOrd="1" destOrd="0" presId="urn:microsoft.com/office/officeart/2005/8/layout/process1"/>
    <dgm:cxn modelId="{49D06754-8362-413C-B34F-A03C5E3E6404}" type="presOf" srcId="{C2CA1384-DB07-478B-B7CC-2234B3C93014}" destId="{FB9E5B82-FF96-48C4-87B2-34E0DC5D7EAF}" srcOrd="0" destOrd="0" presId="urn:microsoft.com/office/officeart/2005/8/layout/process1"/>
    <dgm:cxn modelId="{2AA25451-C919-4146-A08C-F7E1DF0EE49B}" type="presOf" srcId="{D3EEAE08-F84A-4FAD-A810-29466AB6A0A0}" destId="{853911CC-0C1E-45FF-A3AC-3B106AC99984}" srcOrd="0" destOrd="0" presId="urn:microsoft.com/office/officeart/2005/8/layout/process1"/>
    <dgm:cxn modelId="{9D01D1BF-E952-4414-9E71-F9612B022371}" type="presParOf" srcId="{F8F28FBE-C486-424E-BFE1-7E006B98DDD5}" destId="{853911CC-0C1E-45FF-A3AC-3B106AC99984}" srcOrd="0" destOrd="0" presId="urn:microsoft.com/office/officeart/2005/8/layout/process1"/>
    <dgm:cxn modelId="{C73AF940-F823-499D-9F71-097FE5130CCF}" type="presParOf" srcId="{F8F28FBE-C486-424E-BFE1-7E006B98DDD5}" destId="{B36CA784-E5C2-4BA7-9BA1-115EDA569425}" srcOrd="1" destOrd="0" presId="urn:microsoft.com/office/officeart/2005/8/layout/process1"/>
    <dgm:cxn modelId="{852AFF95-E73F-4EB5-974D-200CDED55356}" type="presParOf" srcId="{B36CA784-E5C2-4BA7-9BA1-115EDA569425}" destId="{BC4D5F0F-B3CE-4C21-A54A-647FD7E334A4}" srcOrd="0" destOrd="0" presId="urn:microsoft.com/office/officeart/2005/8/layout/process1"/>
    <dgm:cxn modelId="{64DBCD25-82EC-4CD2-89BA-1390F82F7378}" type="presParOf" srcId="{F8F28FBE-C486-424E-BFE1-7E006B98DDD5}" destId="{EB57D62F-FADB-48CB-9331-8619E4A70D6D}" srcOrd="2" destOrd="0" presId="urn:microsoft.com/office/officeart/2005/8/layout/process1"/>
    <dgm:cxn modelId="{67FFCDAA-AAB0-44F2-8B78-597444CF55E2}" type="presParOf" srcId="{F8F28FBE-C486-424E-BFE1-7E006B98DDD5}" destId="{FB9E5B82-FF96-48C4-87B2-34E0DC5D7EAF}" srcOrd="3" destOrd="0" presId="urn:microsoft.com/office/officeart/2005/8/layout/process1"/>
    <dgm:cxn modelId="{3066F71E-328E-4682-BC9A-211A2B5FE691}" type="presParOf" srcId="{FB9E5B82-FF96-48C4-87B2-34E0DC5D7EAF}" destId="{03DC3686-2E1A-4860-B68F-533375E483BB}" srcOrd="0" destOrd="0" presId="urn:microsoft.com/office/officeart/2005/8/layout/process1"/>
    <dgm:cxn modelId="{038C18A9-3693-4511-A471-679813FC491A}" type="presParOf" srcId="{F8F28FBE-C486-424E-BFE1-7E006B98DDD5}" destId="{F257A7DC-96A5-49D5-8965-93F7AE2E6D9D}" srcOrd="4" destOrd="0" presId="urn:microsoft.com/office/officeart/2005/8/layout/process1"/>
    <dgm:cxn modelId="{1B2EA4EA-2270-41ED-8E7B-CC2969409EA0}" type="presParOf" srcId="{F8F28FBE-C486-424E-BFE1-7E006B98DDD5}" destId="{3E2A81FD-248C-4C30-BF28-DCA550C3DFE4}" srcOrd="5" destOrd="0" presId="urn:microsoft.com/office/officeart/2005/8/layout/process1"/>
    <dgm:cxn modelId="{88B8E508-4185-477C-AFE7-67BE32BF4AF4}" type="presParOf" srcId="{3E2A81FD-248C-4C30-BF28-DCA550C3DFE4}" destId="{2B8F9DFE-3A7F-49D8-A094-C6B11D1B39B9}" srcOrd="0" destOrd="0" presId="urn:microsoft.com/office/officeart/2005/8/layout/process1"/>
    <dgm:cxn modelId="{54BD8ACA-6E8B-41CB-9C56-BA1AF33A0A82}"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a:solidFill>
          <a:schemeClr val="tx2">
            <a:alpha val="39000"/>
          </a:schemeClr>
        </a:solidFill>
      </dgm:spPr>
      <dgm:t>
        <a:bodyPr/>
        <a:lstStyle/>
        <a:p>
          <a:endParaRPr lang="en-US" sz="2800" dirty="0">
            <a:latin typeface="+mn-lt"/>
          </a:endParaRPr>
        </a:p>
      </dgm:t>
    </dgm:pt>
    <dgm:pt modelId="{C2CA1384-DB07-478B-B7CC-2234B3C93014}" type="sibTrans" cxnId="{C3F4B815-BFB3-4EA6-A896-931161D60DF7}">
      <dgm:prSet/>
      <dgm:spPr>
        <a:solidFill>
          <a:schemeClr val="tx2">
            <a:alpha val="39000"/>
          </a:schemeClr>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a:solidFill>
          <a:schemeClr val="tx2">
            <a:alpha val="39000"/>
          </a:schemeClr>
        </a:solidFill>
      </dgm:spPr>
      <dgm:t>
        <a:bodyPr/>
        <a:lstStyle/>
        <a:p>
          <a:endParaRPr lang="en-US" sz="1800" dirty="0">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alpha val="39000"/>
          </a:schemeClr>
        </a:solidFill>
      </dgm:spPr>
      <dgm:t>
        <a:bodyPr/>
        <a:lstStyle/>
        <a:p>
          <a:endParaRPr lang="en-US"/>
        </a:p>
      </dgm:t>
    </dgm:pt>
    <dgm:pt modelId="{661FFEE7-2EDD-4785-93D7-D13D6886A833}">
      <dgm:prSet phldrT="[Text]" custT="1"/>
      <dgm:spPr/>
      <dgm:t>
        <a:bodyPr/>
        <a:lstStyle/>
        <a:p>
          <a:r>
            <a:rPr lang="en-US" sz="600" dirty="0" smtClean="0">
              <a:latin typeface="+mn-lt"/>
            </a:rPr>
            <a:t>Requirements</a:t>
          </a:r>
          <a:endParaRPr lang="en-US" sz="600" dirty="0">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tx2">
            <a:alpha val="39000"/>
          </a:schemeClr>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a:solidFill>
          <a:schemeClr val="tx2">
            <a:alpha val="33000"/>
          </a:schemeClr>
        </a:solidFill>
      </dgm:spPr>
      <dgm:t>
        <a:bodyPr/>
        <a:lstStyle/>
        <a:p>
          <a:endParaRPr lang="en-US" sz="1800" dirty="0">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6D134444-EDEB-4E10-A439-F5495E18E71A}" type="presOf" srcId="{C2CA1384-DB07-478B-B7CC-2234B3C93014}" destId="{03DC3686-2E1A-4860-B68F-533375E483BB}" srcOrd="1" destOrd="0" presId="urn:microsoft.com/office/officeart/2005/8/layout/process1"/>
    <dgm:cxn modelId="{0D51E56C-6E79-4F79-9E72-999BD5EB1B6E}" type="presOf" srcId="{3047831C-7F40-4C1B-B73A-1780CD082B92}" destId="{295408ED-7CD1-426C-881B-55ED4995D171}"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3460DE46-BCAB-4EA7-8232-B7596C023806}" srcId="{B3D22E1E-205F-49F5-A614-66BA375FC87B}" destId="{661FFEE7-2EDD-4785-93D7-D13D6886A833}" srcOrd="0" destOrd="0" parTransId="{29186A7D-2327-4B61-B37C-B675B717E75C}" sibTransId="{3047831C-7F40-4C1B-B73A-1780CD082B92}"/>
    <dgm:cxn modelId="{0A331311-76D7-4A70-8A36-4E52870A3333}" type="presOf" srcId="{91727141-E51E-4DEE-B517-7D287DFF0FD9}" destId="{2B8F9DFE-3A7F-49D8-A094-C6B11D1B39B9}" srcOrd="1" destOrd="0" presId="urn:microsoft.com/office/officeart/2005/8/layout/process1"/>
    <dgm:cxn modelId="{BEB020D7-A569-4D52-87D6-11BFB04C346F}" type="presOf" srcId="{3047831C-7F40-4C1B-B73A-1780CD082B92}" destId="{639EB088-F7CC-43C6-8699-DFB6C08FDA15}" srcOrd="1" destOrd="0" presId="urn:microsoft.com/office/officeart/2005/8/layout/process1"/>
    <dgm:cxn modelId="{7C078704-8118-4643-ABE9-0509CD0668C2}" type="presOf" srcId="{68E5FE7E-B15D-40E7-8B94-C9208B8C7EF3}" destId="{F257A7DC-96A5-49D5-8965-93F7AE2E6D9D}"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E3414E8F-7A95-4D50-BF1D-C77664322FF2}" type="presOf" srcId="{987F0287-E88C-4FD1-874C-9EF6956FC51B}" destId="{A49DF682-0D7C-4921-96E0-27F21F52FA1E}" srcOrd="0" destOrd="0" presId="urn:microsoft.com/office/officeart/2005/8/layout/process1"/>
    <dgm:cxn modelId="{76FA0DC1-ACB9-4600-910D-47A621896F73}" type="presOf" srcId="{C2CA1384-DB07-478B-B7CC-2234B3C93014}" destId="{FB9E5B82-FF96-48C4-87B2-34E0DC5D7EAF}" srcOrd="0" destOrd="0" presId="urn:microsoft.com/office/officeart/2005/8/layout/process1"/>
    <dgm:cxn modelId="{543E2427-62D3-4B84-8D13-C0DFE1CFBDD8}" type="presOf" srcId="{661FFEE7-2EDD-4785-93D7-D13D6886A833}" destId="{75652BEE-7E0D-4358-8496-8E16591E692E}" srcOrd="0" destOrd="0" presId="urn:microsoft.com/office/officeart/2005/8/layout/process1"/>
    <dgm:cxn modelId="{8BB73BCA-00B5-4770-8D95-B765A2DB153C}" type="presOf" srcId="{6D94E77F-1678-4F12-8B02-A21525D7DD23}" destId="{EB57D62F-FADB-48CB-9331-8619E4A70D6D}" srcOrd="0" destOrd="0" presId="urn:microsoft.com/office/officeart/2005/8/layout/process1"/>
    <dgm:cxn modelId="{AA88B615-8325-48C6-B3C2-578B5070F922}" type="presOf" srcId="{B3D22E1E-205F-49F5-A614-66BA375FC87B}" destId="{F8F28FBE-C486-424E-BFE1-7E006B98DDD5}" srcOrd="0" destOrd="0" presId="urn:microsoft.com/office/officeart/2005/8/layout/process1"/>
    <dgm:cxn modelId="{5C68239F-C6B3-4E27-B839-2AAE6918F38A}" type="presOf" srcId="{91727141-E51E-4DEE-B517-7D287DFF0FD9}" destId="{3E2A81FD-248C-4C30-BF28-DCA550C3DFE4}" srcOrd="0" destOrd="0" presId="urn:microsoft.com/office/officeart/2005/8/layout/process1"/>
    <dgm:cxn modelId="{02AB53B9-6A91-4E2B-B48D-A2E98CC0EF34}" type="presParOf" srcId="{F8F28FBE-C486-424E-BFE1-7E006B98DDD5}" destId="{75652BEE-7E0D-4358-8496-8E16591E692E}" srcOrd="0" destOrd="0" presId="urn:microsoft.com/office/officeart/2005/8/layout/process1"/>
    <dgm:cxn modelId="{B3E464AD-27B2-4093-B71C-44FB5F6036D2}" type="presParOf" srcId="{F8F28FBE-C486-424E-BFE1-7E006B98DDD5}" destId="{295408ED-7CD1-426C-881B-55ED4995D171}" srcOrd="1" destOrd="0" presId="urn:microsoft.com/office/officeart/2005/8/layout/process1"/>
    <dgm:cxn modelId="{4EC3D467-79FD-4156-81F3-DA11C3E75142}" type="presParOf" srcId="{295408ED-7CD1-426C-881B-55ED4995D171}" destId="{639EB088-F7CC-43C6-8699-DFB6C08FDA15}" srcOrd="0" destOrd="0" presId="urn:microsoft.com/office/officeart/2005/8/layout/process1"/>
    <dgm:cxn modelId="{EB0A2FC4-C452-459B-9C31-252BFFB28F67}" type="presParOf" srcId="{F8F28FBE-C486-424E-BFE1-7E006B98DDD5}" destId="{EB57D62F-FADB-48CB-9331-8619E4A70D6D}" srcOrd="2" destOrd="0" presId="urn:microsoft.com/office/officeart/2005/8/layout/process1"/>
    <dgm:cxn modelId="{BECCB57C-1A95-4F55-9BC6-7D91F2F2A6FD}" type="presParOf" srcId="{F8F28FBE-C486-424E-BFE1-7E006B98DDD5}" destId="{FB9E5B82-FF96-48C4-87B2-34E0DC5D7EAF}" srcOrd="3" destOrd="0" presId="urn:microsoft.com/office/officeart/2005/8/layout/process1"/>
    <dgm:cxn modelId="{B0C5033F-799E-46F1-9345-586ED62B5FDF}" type="presParOf" srcId="{FB9E5B82-FF96-48C4-87B2-34E0DC5D7EAF}" destId="{03DC3686-2E1A-4860-B68F-533375E483BB}" srcOrd="0" destOrd="0" presId="urn:microsoft.com/office/officeart/2005/8/layout/process1"/>
    <dgm:cxn modelId="{607A8702-9E43-458B-9749-927A9F380D7B}" type="presParOf" srcId="{F8F28FBE-C486-424E-BFE1-7E006B98DDD5}" destId="{F257A7DC-96A5-49D5-8965-93F7AE2E6D9D}" srcOrd="4" destOrd="0" presId="urn:microsoft.com/office/officeart/2005/8/layout/process1"/>
    <dgm:cxn modelId="{60FE2506-C127-4C72-AFFF-8FEFF0593D9E}" type="presParOf" srcId="{F8F28FBE-C486-424E-BFE1-7E006B98DDD5}" destId="{3E2A81FD-248C-4C30-BF28-DCA550C3DFE4}" srcOrd="5" destOrd="0" presId="urn:microsoft.com/office/officeart/2005/8/layout/process1"/>
    <dgm:cxn modelId="{CDE432C4-7DC9-447A-A446-50E8D088AB83}" type="presParOf" srcId="{3E2A81FD-248C-4C30-BF28-DCA550C3DFE4}" destId="{2B8F9DFE-3A7F-49D8-A094-C6B11D1B39B9}" srcOrd="0" destOrd="0" presId="urn:microsoft.com/office/officeart/2005/8/layout/process1"/>
    <dgm:cxn modelId="{5EB54893-D68F-4521-BA64-F1BF07C2D865}" type="presParOf" srcId="{F8F28FBE-C486-424E-BFE1-7E006B98DDD5}" destId="{A49DF682-0D7C-4921-96E0-27F21F52FA1E}" srcOrd="6" destOrd="0" presId="urn:microsoft.com/office/officeart/2005/8/layout/process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tx2">
            <a:alpha val="26000"/>
          </a:schemeClr>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a:solidFill>
          <a:schemeClr val="tx2">
            <a:alpha val="26000"/>
          </a:schemeClr>
        </a:solidFill>
      </dgm:spPr>
      <dgm:t>
        <a:bodyPr/>
        <a:lstStyle/>
        <a:p>
          <a:endParaRPr lang="en-US" sz="1800" dirty="0">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alpha val="26000"/>
          </a:schemeClr>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a:solidFill>
          <a:schemeClr val="tx2">
            <a:alpha val="26000"/>
          </a:schemeClr>
        </a:solidFill>
      </dgm:spPr>
      <dgm:t>
        <a:bodyPr/>
        <a:lstStyle/>
        <a:p>
          <a:endParaRPr lang="en-US" sz="1800" dirty="0">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11F65C85-3EEF-4279-A5B3-1D7A3F6205C4}" type="presOf" srcId="{91727141-E51E-4DEE-B517-7D287DFF0FD9}" destId="{2B8F9DFE-3A7F-49D8-A094-C6B11D1B39B9}" srcOrd="1" destOrd="0" presId="urn:microsoft.com/office/officeart/2005/8/layout/process1"/>
    <dgm:cxn modelId="{FDD3C4E4-B1B2-4FF7-89C9-5FB86DC1F20D}" type="presOf" srcId="{C2CA1384-DB07-478B-B7CC-2234B3C93014}" destId="{FB9E5B82-FF96-48C4-87B2-34E0DC5D7EAF}"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206291D6-0D5B-4B1F-AA7F-D040E48014A8}" type="presOf" srcId="{91727141-E51E-4DEE-B517-7D287DFF0FD9}" destId="{3E2A81FD-248C-4C30-BF28-DCA550C3DFE4}"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C3F4B815-BFB3-4EA6-A896-931161D60DF7}" srcId="{B3D22E1E-205F-49F5-A614-66BA375FC87B}" destId="{6D94E77F-1678-4F12-8B02-A21525D7DD23}" srcOrd="1" destOrd="0" parTransId="{4CB540D7-5035-46BB-A5D4-2C3E9F637836}" sibTransId="{C2CA1384-DB07-478B-B7CC-2234B3C93014}"/>
    <dgm:cxn modelId="{6B8CA29D-991F-4144-9A3F-C6E15AA53780}" type="presOf" srcId="{3047831C-7F40-4C1B-B73A-1780CD082B92}" destId="{295408ED-7CD1-426C-881B-55ED4995D171}" srcOrd="0" destOrd="0" presId="urn:microsoft.com/office/officeart/2005/8/layout/process1"/>
    <dgm:cxn modelId="{2732E09C-BC52-4E64-9ABA-27EDC9355559}" type="presOf" srcId="{6D94E77F-1678-4F12-8B02-A21525D7DD23}" destId="{EB57D62F-FADB-48CB-9331-8619E4A70D6D}"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D2311F2D-75E3-4413-A825-660B97673F1D}" type="presOf" srcId="{661FFEE7-2EDD-4785-93D7-D13D6886A833}" destId="{75652BEE-7E0D-4358-8496-8E16591E692E}" srcOrd="0" destOrd="0" presId="urn:microsoft.com/office/officeart/2005/8/layout/process1"/>
    <dgm:cxn modelId="{7103C75A-EC7F-43DD-B7EC-BC48B8B6A3E5}" type="presOf" srcId="{987F0287-E88C-4FD1-874C-9EF6956FC51B}" destId="{A49DF682-0D7C-4921-96E0-27F21F52FA1E}" srcOrd="0" destOrd="0" presId="urn:microsoft.com/office/officeart/2005/8/layout/process1"/>
    <dgm:cxn modelId="{3BEC0B9B-B9A4-42D3-B9D0-B076DF6FC8FE}" type="presOf" srcId="{3047831C-7F40-4C1B-B73A-1780CD082B92}" destId="{639EB088-F7CC-43C6-8699-DFB6C08FDA15}" srcOrd="1" destOrd="0" presId="urn:microsoft.com/office/officeart/2005/8/layout/process1"/>
    <dgm:cxn modelId="{5FCE6B6D-F050-4DB7-91D3-8F610380AAB7}" type="presOf" srcId="{B3D22E1E-205F-49F5-A614-66BA375FC87B}" destId="{F8F28FBE-C486-424E-BFE1-7E006B98DDD5}" srcOrd="0" destOrd="0" presId="urn:microsoft.com/office/officeart/2005/8/layout/process1"/>
    <dgm:cxn modelId="{0926E3FA-7AD8-4AF6-B70C-3041CD7D993D}" type="presOf" srcId="{68E5FE7E-B15D-40E7-8B94-C9208B8C7EF3}" destId="{F257A7DC-96A5-49D5-8965-93F7AE2E6D9D}" srcOrd="0" destOrd="0" presId="urn:microsoft.com/office/officeart/2005/8/layout/process1"/>
    <dgm:cxn modelId="{756A1E4A-7EA6-4FF1-9F3B-1A8333FA9C45}" type="presOf" srcId="{C2CA1384-DB07-478B-B7CC-2234B3C93014}" destId="{03DC3686-2E1A-4860-B68F-533375E483BB}" srcOrd="1" destOrd="0" presId="urn:microsoft.com/office/officeart/2005/8/layout/process1"/>
    <dgm:cxn modelId="{561CADE9-AD9D-4F15-918B-9B98DB5521D9}" type="presParOf" srcId="{F8F28FBE-C486-424E-BFE1-7E006B98DDD5}" destId="{75652BEE-7E0D-4358-8496-8E16591E692E}" srcOrd="0" destOrd="0" presId="urn:microsoft.com/office/officeart/2005/8/layout/process1"/>
    <dgm:cxn modelId="{DE3D5AB7-8F6E-49AF-A477-17B7AF94316E}" type="presParOf" srcId="{F8F28FBE-C486-424E-BFE1-7E006B98DDD5}" destId="{295408ED-7CD1-426C-881B-55ED4995D171}" srcOrd="1" destOrd="0" presId="urn:microsoft.com/office/officeart/2005/8/layout/process1"/>
    <dgm:cxn modelId="{6D01BD9C-AE9E-4E3A-A3DE-B1ECB1A5DE49}" type="presParOf" srcId="{295408ED-7CD1-426C-881B-55ED4995D171}" destId="{639EB088-F7CC-43C6-8699-DFB6C08FDA15}" srcOrd="0" destOrd="0" presId="urn:microsoft.com/office/officeart/2005/8/layout/process1"/>
    <dgm:cxn modelId="{B462CDBF-5472-4244-BFC5-88220BEBC7B8}" type="presParOf" srcId="{F8F28FBE-C486-424E-BFE1-7E006B98DDD5}" destId="{EB57D62F-FADB-48CB-9331-8619E4A70D6D}" srcOrd="2" destOrd="0" presId="urn:microsoft.com/office/officeart/2005/8/layout/process1"/>
    <dgm:cxn modelId="{1517EB8C-D855-4ABC-81C8-3C356E3A3BF0}" type="presParOf" srcId="{F8F28FBE-C486-424E-BFE1-7E006B98DDD5}" destId="{FB9E5B82-FF96-48C4-87B2-34E0DC5D7EAF}" srcOrd="3" destOrd="0" presId="urn:microsoft.com/office/officeart/2005/8/layout/process1"/>
    <dgm:cxn modelId="{17BC3013-F1A6-4814-AFE4-13EFCC0FC02B}" type="presParOf" srcId="{FB9E5B82-FF96-48C4-87B2-34E0DC5D7EAF}" destId="{03DC3686-2E1A-4860-B68F-533375E483BB}" srcOrd="0" destOrd="0" presId="urn:microsoft.com/office/officeart/2005/8/layout/process1"/>
    <dgm:cxn modelId="{B5F50522-7518-4628-BC44-ED8F2489041C}" type="presParOf" srcId="{F8F28FBE-C486-424E-BFE1-7E006B98DDD5}" destId="{F257A7DC-96A5-49D5-8965-93F7AE2E6D9D}" srcOrd="4" destOrd="0" presId="urn:microsoft.com/office/officeart/2005/8/layout/process1"/>
    <dgm:cxn modelId="{E90806C2-944F-4C57-A817-BB0015A9B5B3}" type="presParOf" srcId="{F8F28FBE-C486-424E-BFE1-7E006B98DDD5}" destId="{3E2A81FD-248C-4C30-BF28-DCA550C3DFE4}" srcOrd="5" destOrd="0" presId="urn:microsoft.com/office/officeart/2005/8/layout/process1"/>
    <dgm:cxn modelId="{C6C44D89-24C2-45BF-BEA8-47EAB2EFD1B1}" type="presParOf" srcId="{3E2A81FD-248C-4C30-BF28-DCA550C3DFE4}" destId="{2B8F9DFE-3A7F-49D8-A094-C6B11D1B39B9}" srcOrd="0" destOrd="0" presId="urn:microsoft.com/office/officeart/2005/8/layout/process1"/>
    <dgm:cxn modelId="{B02B1469-8AD6-4DF4-973E-CB4AC9695601}"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600" dirty="0" smtClean="0">
              <a:latin typeface="+mn-lt"/>
            </a:rPr>
            <a:t>Models</a:t>
          </a:r>
          <a:endParaRPr lang="en-US" sz="900" dirty="0">
            <a:latin typeface="+mn-lt"/>
          </a:endParaRPr>
        </a:p>
      </dgm:t>
    </dgm:pt>
    <dgm:pt modelId="{C2CA1384-DB07-478B-B7CC-2234B3C93014}" type="sibTrans" cxnId="{C3F4B815-BFB3-4EA6-A896-931161D60DF7}">
      <dgm:prSet custT="1"/>
      <dgm:spPr>
        <a:solidFill>
          <a:schemeClr val="tx2">
            <a:alpha val="26000"/>
          </a:schemeClr>
        </a:solidFill>
      </dgm:spPr>
      <dgm:t>
        <a:bodyPr/>
        <a:lstStyle/>
        <a:p>
          <a:endParaRPr lang="en-US" sz="100"/>
        </a:p>
      </dgm:t>
    </dgm:pt>
    <dgm:pt modelId="{4CB540D7-5035-46BB-A5D4-2C3E9F637836}" type="parTrans" cxnId="{C3F4B815-BFB3-4EA6-A896-931161D60DF7}">
      <dgm:prSet/>
      <dgm:spPr/>
      <dgm:t>
        <a:bodyPr/>
        <a:lstStyle/>
        <a:p>
          <a:endParaRPr lang="en-US" sz="600"/>
        </a:p>
      </dgm:t>
    </dgm:pt>
    <dgm:pt modelId="{68E5FE7E-B15D-40E7-8B94-C9208B8C7EF3}">
      <dgm:prSet phldrT="[Text]" custT="1"/>
      <dgm:spPr>
        <a:solidFill>
          <a:schemeClr val="tx2">
            <a:alpha val="26000"/>
          </a:schemeClr>
        </a:solidFill>
      </dgm:spPr>
      <dgm:t>
        <a:bodyPr/>
        <a:lstStyle/>
        <a:p>
          <a:endParaRPr lang="en-US" sz="600" dirty="0">
            <a:latin typeface="+mn-lt"/>
          </a:endParaRPr>
        </a:p>
      </dgm:t>
    </dgm:pt>
    <dgm:pt modelId="{A4C8CFEB-EBFA-4EAF-8EC9-40D4DFBB23DE}" type="parTrans" cxnId="{4615EE53-A855-4178-99C4-DEB43FC588A6}">
      <dgm:prSet/>
      <dgm:spPr/>
      <dgm:t>
        <a:bodyPr/>
        <a:lstStyle/>
        <a:p>
          <a:endParaRPr lang="en-US" sz="600"/>
        </a:p>
      </dgm:t>
    </dgm:pt>
    <dgm:pt modelId="{91727141-E51E-4DEE-B517-7D287DFF0FD9}" type="sibTrans" cxnId="{4615EE53-A855-4178-99C4-DEB43FC588A6}">
      <dgm:prSet custT="1"/>
      <dgm:spPr>
        <a:solidFill>
          <a:schemeClr val="tx2">
            <a:alpha val="26000"/>
          </a:schemeClr>
        </a:solidFill>
      </dgm:spPr>
      <dgm:t>
        <a:bodyPr/>
        <a:lstStyle/>
        <a:p>
          <a:endParaRPr lang="en-US" sz="100"/>
        </a:p>
      </dgm:t>
    </dgm:pt>
    <dgm:pt modelId="{661FFEE7-2EDD-4785-93D7-D13D6886A833}">
      <dgm:prSet phldrT="[Text]" custT="1"/>
      <dgm:spPr/>
      <dgm:t>
        <a:bodyPr/>
        <a:lstStyle/>
        <a:p>
          <a:r>
            <a:rPr lang="en-US" sz="700" dirty="0" smtClean="0">
              <a:latin typeface="+mn-lt"/>
            </a:rPr>
            <a:t>Requirements</a:t>
          </a:r>
          <a:endParaRPr lang="en-US" sz="700" dirty="0">
            <a:latin typeface="+mn-lt"/>
          </a:endParaRPr>
        </a:p>
      </dgm:t>
    </dgm:pt>
    <dgm:pt modelId="{29186A7D-2327-4B61-B37C-B675B717E75C}" type="parTrans" cxnId="{3460DE46-BCAB-4EA7-8232-B7596C023806}">
      <dgm:prSet/>
      <dgm:spPr/>
      <dgm:t>
        <a:bodyPr/>
        <a:lstStyle/>
        <a:p>
          <a:endParaRPr lang="en-US" sz="600"/>
        </a:p>
      </dgm:t>
    </dgm:pt>
    <dgm:pt modelId="{3047831C-7F40-4C1B-B73A-1780CD082B92}" type="sibTrans" cxnId="{3460DE46-BCAB-4EA7-8232-B7596C023806}">
      <dgm:prSet custT="1"/>
      <dgm:spPr>
        <a:solidFill>
          <a:schemeClr val="accent1">
            <a:tint val="60000"/>
            <a:hueOff val="0"/>
            <a:satOff val="0"/>
            <a:lumOff val="0"/>
          </a:schemeClr>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sz="100"/>
        </a:p>
      </dgm:t>
    </dgm:pt>
    <dgm:pt modelId="{987F0287-E88C-4FD1-874C-9EF6956FC51B}">
      <dgm:prSet phldrT="[Text]" custT="1"/>
      <dgm:spPr>
        <a:solidFill>
          <a:schemeClr val="tx2">
            <a:alpha val="26000"/>
          </a:schemeClr>
        </a:solidFill>
      </dgm:spPr>
      <dgm:t>
        <a:bodyPr/>
        <a:lstStyle/>
        <a:p>
          <a:endParaRPr lang="en-US" sz="600" dirty="0">
            <a:latin typeface="+mn-lt"/>
          </a:endParaRPr>
        </a:p>
      </dgm:t>
    </dgm:pt>
    <dgm:pt modelId="{80949233-B7B9-450A-AD18-10C33ACEB4F6}" type="parTrans" cxnId="{E0345108-1397-4AD8-BFF6-F57BFB58C594}">
      <dgm:prSet/>
      <dgm:spPr/>
      <dgm:t>
        <a:bodyPr/>
        <a:lstStyle/>
        <a:p>
          <a:endParaRPr lang="en-US" sz="600"/>
        </a:p>
      </dgm:t>
    </dgm:pt>
    <dgm:pt modelId="{22FEFEE8-8A72-4403-BD6B-6EC19D65BA67}" type="sibTrans" cxnId="{E0345108-1397-4AD8-BFF6-F57BFB58C594}">
      <dgm:prSet/>
      <dgm:spPr/>
      <dgm:t>
        <a:bodyPr/>
        <a:lstStyle/>
        <a:p>
          <a:endParaRPr lang="en-US" sz="600"/>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F4193B03-0E45-4AFE-90A6-718D4F9CF5A4}" type="presOf" srcId="{91727141-E51E-4DEE-B517-7D287DFF0FD9}" destId="{2B8F9DFE-3A7F-49D8-A094-C6B11D1B39B9}" srcOrd="1"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E356E404-8F15-4926-91F9-DAE98AE4ABDD}" type="presOf" srcId="{C2CA1384-DB07-478B-B7CC-2234B3C93014}" destId="{03DC3686-2E1A-4860-B68F-533375E483BB}" srcOrd="1" destOrd="0" presId="urn:microsoft.com/office/officeart/2005/8/layout/process1"/>
    <dgm:cxn modelId="{D68C37A2-B797-4DC1-809C-DEA35DEB39BC}" type="presOf" srcId="{C2CA1384-DB07-478B-B7CC-2234B3C93014}" destId="{FB9E5B82-FF96-48C4-87B2-34E0DC5D7EAF}"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34A89899-42FB-4544-AA1B-A9777EA3F38B}" type="presOf" srcId="{B3D22E1E-205F-49F5-A614-66BA375FC87B}" destId="{F8F28FBE-C486-424E-BFE1-7E006B98DDD5}" srcOrd="0"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C680A8FB-C5DD-41B7-9355-12EF7B825463}" type="presOf" srcId="{987F0287-E88C-4FD1-874C-9EF6956FC51B}" destId="{A49DF682-0D7C-4921-96E0-27F21F52FA1E}" srcOrd="0" destOrd="0" presId="urn:microsoft.com/office/officeart/2005/8/layout/process1"/>
    <dgm:cxn modelId="{F14E3478-57E9-4FEB-9F2A-D6911035BD52}" type="presOf" srcId="{661FFEE7-2EDD-4785-93D7-D13D6886A833}" destId="{75652BEE-7E0D-4358-8496-8E16591E692E}" srcOrd="0" destOrd="0" presId="urn:microsoft.com/office/officeart/2005/8/layout/process1"/>
    <dgm:cxn modelId="{662942A5-C172-4877-8E87-740807F508AF}" type="presOf" srcId="{6D94E77F-1678-4F12-8B02-A21525D7DD23}" destId="{EB57D62F-FADB-48CB-9331-8619E4A70D6D}" srcOrd="0" destOrd="0" presId="urn:microsoft.com/office/officeart/2005/8/layout/process1"/>
    <dgm:cxn modelId="{A17F611C-F916-43A7-9AFB-72467CEADB91}" type="presOf" srcId="{91727141-E51E-4DEE-B517-7D287DFF0FD9}" destId="{3E2A81FD-248C-4C30-BF28-DCA550C3DFE4}"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9FCA0DBE-9E0E-497A-888E-FE1FC7AB624E}" type="presOf" srcId="{3047831C-7F40-4C1B-B73A-1780CD082B92}" destId="{639EB088-F7CC-43C6-8699-DFB6C08FDA15}" srcOrd="1" destOrd="0" presId="urn:microsoft.com/office/officeart/2005/8/layout/process1"/>
    <dgm:cxn modelId="{59DF3CA4-2088-497B-A48D-10C5A6EAD5FE}" type="presOf" srcId="{3047831C-7F40-4C1B-B73A-1780CD082B92}" destId="{295408ED-7CD1-426C-881B-55ED4995D171}" srcOrd="0" destOrd="0" presId="urn:microsoft.com/office/officeart/2005/8/layout/process1"/>
    <dgm:cxn modelId="{60A32286-6A52-4CB9-A549-B7ECAF277E54}" type="presOf" srcId="{68E5FE7E-B15D-40E7-8B94-C9208B8C7EF3}" destId="{F257A7DC-96A5-49D5-8965-93F7AE2E6D9D}" srcOrd="0" destOrd="0" presId="urn:microsoft.com/office/officeart/2005/8/layout/process1"/>
    <dgm:cxn modelId="{A6CC3B4E-90EF-428D-98B7-F06E718468BA}" type="presParOf" srcId="{F8F28FBE-C486-424E-BFE1-7E006B98DDD5}" destId="{75652BEE-7E0D-4358-8496-8E16591E692E}" srcOrd="0" destOrd="0" presId="urn:microsoft.com/office/officeart/2005/8/layout/process1"/>
    <dgm:cxn modelId="{DCE5617D-0A0E-4D7F-A1D4-10A53D63F79C}" type="presParOf" srcId="{F8F28FBE-C486-424E-BFE1-7E006B98DDD5}" destId="{295408ED-7CD1-426C-881B-55ED4995D171}" srcOrd="1" destOrd="0" presId="urn:microsoft.com/office/officeart/2005/8/layout/process1"/>
    <dgm:cxn modelId="{BE052FD6-9E64-4667-8975-9F763176C240}" type="presParOf" srcId="{295408ED-7CD1-426C-881B-55ED4995D171}" destId="{639EB088-F7CC-43C6-8699-DFB6C08FDA15}" srcOrd="0" destOrd="0" presId="urn:microsoft.com/office/officeart/2005/8/layout/process1"/>
    <dgm:cxn modelId="{D7567DB4-1BD4-41B3-8DDF-16C93F2CD750}" type="presParOf" srcId="{F8F28FBE-C486-424E-BFE1-7E006B98DDD5}" destId="{EB57D62F-FADB-48CB-9331-8619E4A70D6D}" srcOrd="2" destOrd="0" presId="urn:microsoft.com/office/officeart/2005/8/layout/process1"/>
    <dgm:cxn modelId="{6759B066-996A-46FC-BD17-08885DD44CEC}" type="presParOf" srcId="{F8F28FBE-C486-424E-BFE1-7E006B98DDD5}" destId="{FB9E5B82-FF96-48C4-87B2-34E0DC5D7EAF}" srcOrd="3" destOrd="0" presId="urn:microsoft.com/office/officeart/2005/8/layout/process1"/>
    <dgm:cxn modelId="{0521A355-6544-4986-9645-C41468119816}" type="presParOf" srcId="{FB9E5B82-FF96-48C4-87B2-34E0DC5D7EAF}" destId="{03DC3686-2E1A-4860-B68F-533375E483BB}" srcOrd="0" destOrd="0" presId="urn:microsoft.com/office/officeart/2005/8/layout/process1"/>
    <dgm:cxn modelId="{D83317EE-7988-4E69-9726-E1FAD7D7E4C1}" type="presParOf" srcId="{F8F28FBE-C486-424E-BFE1-7E006B98DDD5}" destId="{F257A7DC-96A5-49D5-8965-93F7AE2E6D9D}" srcOrd="4" destOrd="0" presId="urn:microsoft.com/office/officeart/2005/8/layout/process1"/>
    <dgm:cxn modelId="{ADB36814-3FA2-4AB3-BD6C-5146BEABD1A6}" type="presParOf" srcId="{F8F28FBE-C486-424E-BFE1-7E006B98DDD5}" destId="{3E2A81FD-248C-4C30-BF28-DCA550C3DFE4}" srcOrd="5" destOrd="0" presId="urn:microsoft.com/office/officeart/2005/8/layout/process1"/>
    <dgm:cxn modelId="{6BAE5CC2-4AD2-43BB-8755-3DE6F8BAAAE0}" type="presParOf" srcId="{3E2A81FD-248C-4C30-BF28-DCA550C3DFE4}" destId="{2B8F9DFE-3A7F-49D8-A094-C6B11D1B39B9}" srcOrd="0" destOrd="0" presId="urn:microsoft.com/office/officeart/2005/8/layout/process1"/>
    <dgm:cxn modelId="{2D05410E-2884-4C63-B957-58C1807F97F0}"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accent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tx2">
            <a:alpha val="26000"/>
          </a:schemeClr>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a:solidFill>
          <a:schemeClr val="tx2">
            <a:alpha val="26000"/>
          </a:schemeClr>
        </a:solidFill>
      </dgm:spPr>
      <dgm:t>
        <a:bodyPr/>
        <a:lstStyle/>
        <a:p>
          <a:endParaRPr lang="en-US" sz="1800" dirty="0">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custLinFactNeighborX="286" custLinFactNeighborY="1972">
        <dgm:presLayoutVars>
          <dgm:bulletEnabled val="1"/>
        </dgm:presLayoutVars>
      </dgm:prSet>
      <dgm:spPr/>
      <dgm:t>
        <a:bodyPr/>
        <a:lstStyle/>
        <a:p>
          <a:endParaRPr lang="en-US"/>
        </a:p>
      </dgm:t>
    </dgm:pt>
  </dgm:ptLst>
  <dgm:cxnLst>
    <dgm:cxn modelId="{4615EE53-A855-4178-99C4-DEB43FC588A6}" srcId="{B3D22E1E-205F-49F5-A614-66BA375FC87B}" destId="{68E5FE7E-B15D-40E7-8B94-C9208B8C7EF3}" srcOrd="2" destOrd="0" parTransId="{A4C8CFEB-EBFA-4EAF-8EC9-40D4DFBB23DE}" sibTransId="{91727141-E51E-4DEE-B517-7D287DFF0FD9}"/>
    <dgm:cxn modelId="{E0345108-1397-4AD8-BFF6-F57BFB58C594}" srcId="{B3D22E1E-205F-49F5-A614-66BA375FC87B}" destId="{987F0287-E88C-4FD1-874C-9EF6956FC51B}" srcOrd="3" destOrd="0" parTransId="{80949233-B7B9-450A-AD18-10C33ACEB4F6}" sibTransId="{22FEFEE8-8A72-4403-BD6B-6EC19D65BA67}"/>
    <dgm:cxn modelId="{A164229A-1B43-4420-89FF-AD108ECACB6C}" type="presOf" srcId="{C2CA1384-DB07-478B-B7CC-2234B3C93014}" destId="{03DC3686-2E1A-4860-B68F-533375E483BB}" srcOrd="1" destOrd="0" presId="urn:microsoft.com/office/officeart/2005/8/layout/process1"/>
    <dgm:cxn modelId="{6790EE73-C0A5-479C-A950-83E256BFB772}" type="presOf" srcId="{3047831C-7F40-4C1B-B73A-1780CD082B92}" destId="{295408ED-7CD1-426C-881B-55ED4995D171}" srcOrd="0"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A8D244A3-B1B3-4340-A948-28EF9C69040C}" type="presOf" srcId="{661FFEE7-2EDD-4785-93D7-D13D6886A833}" destId="{75652BEE-7E0D-4358-8496-8E16591E692E}" srcOrd="0" destOrd="0" presId="urn:microsoft.com/office/officeart/2005/8/layout/process1"/>
    <dgm:cxn modelId="{FF6D9A65-8E17-4DE5-B0AB-62D31CC2F486}" type="presOf" srcId="{91727141-E51E-4DEE-B517-7D287DFF0FD9}" destId="{2B8F9DFE-3A7F-49D8-A094-C6B11D1B39B9}" srcOrd="1" destOrd="0" presId="urn:microsoft.com/office/officeart/2005/8/layout/process1"/>
    <dgm:cxn modelId="{61C0D6AE-846F-43D0-946E-9CBEC89B7B4C}" type="presOf" srcId="{B3D22E1E-205F-49F5-A614-66BA375FC87B}" destId="{F8F28FBE-C486-424E-BFE1-7E006B98DDD5}" srcOrd="0" destOrd="0" presId="urn:microsoft.com/office/officeart/2005/8/layout/process1"/>
    <dgm:cxn modelId="{299B8B25-D00E-433E-B6A9-9213D3B1601D}" type="presOf" srcId="{987F0287-E88C-4FD1-874C-9EF6956FC51B}" destId="{A49DF682-0D7C-4921-96E0-27F21F52FA1E}"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26FFE958-613A-4E62-9E09-51207B9AAA16}" type="presOf" srcId="{6D94E77F-1678-4F12-8B02-A21525D7DD23}" destId="{EB57D62F-FADB-48CB-9331-8619E4A70D6D}" srcOrd="0" destOrd="0" presId="urn:microsoft.com/office/officeart/2005/8/layout/process1"/>
    <dgm:cxn modelId="{F91EBD5C-C839-4309-BD69-FC96A9B90BC5}" type="presOf" srcId="{91727141-E51E-4DEE-B517-7D287DFF0FD9}" destId="{3E2A81FD-248C-4C30-BF28-DCA550C3DFE4}" srcOrd="0" destOrd="0" presId="urn:microsoft.com/office/officeart/2005/8/layout/process1"/>
    <dgm:cxn modelId="{CE1D08DC-0153-4515-9714-FFA29531F4FF}" type="presOf" srcId="{C2CA1384-DB07-478B-B7CC-2234B3C93014}" destId="{FB9E5B82-FF96-48C4-87B2-34E0DC5D7EAF}" srcOrd="0" destOrd="0" presId="urn:microsoft.com/office/officeart/2005/8/layout/process1"/>
    <dgm:cxn modelId="{B9C39FC6-378A-443B-9B6E-4D744FCEC467}" type="presOf" srcId="{68E5FE7E-B15D-40E7-8B94-C9208B8C7EF3}" destId="{F257A7DC-96A5-49D5-8965-93F7AE2E6D9D}" srcOrd="0" destOrd="0" presId="urn:microsoft.com/office/officeart/2005/8/layout/process1"/>
    <dgm:cxn modelId="{2009743F-4114-4E1A-8824-C3DC107188FF}" type="presOf" srcId="{3047831C-7F40-4C1B-B73A-1780CD082B92}" destId="{639EB088-F7CC-43C6-8699-DFB6C08FDA15}" srcOrd="1" destOrd="0" presId="urn:microsoft.com/office/officeart/2005/8/layout/process1"/>
    <dgm:cxn modelId="{786838FC-D74D-410D-9D45-CC439A13826E}" type="presParOf" srcId="{F8F28FBE-C486-424E-BFE1-7E006B98DDD5}" destId="{75652BEE-7E0D-4358-8496-8E16591E692E}" srcOrd="0" destOrd="0" presId="urn:microsoft.com/office/officeart/2005/8/layout/process1"/>
    <dgm:cxn modelId="{D0993CC5-C23E-46FC-B5B7-3BAF4EE851D0}" type="presParOf" srcId="{F8F28FBE-C486-424E-BFE1-7E006B98DDD5}" destId="{295408ED-7CD1-426C-881B-55ED4995D171}" srcOrd="1" destOrd="0" presId="urn:microsoft.com/office/officeart/2005/8/layout/process1"/>
    <dgm:cxn modelId="{6AF2BEA1-B84C-4EF0-92B4-53201FD19B59}" type="presParOf" srcId="{295408ED-7CD1-426C-881B-55ED4995D171}" destId="{639EB088-F7CC-43C6-8699-DFB6C08FDA15}" srcOrd="0" destOrd="0" presId="urn:microsoft.com/office/officeart/2005/8/layout/process1"/>
    <dgm:cxn modelId="{36924B73-945F-4AAE-9C9E-A2E68CF2B32B}" type="presParOf" srcId="{F8F28FBE-C486-424E-BFE1-7E006B98DDD5}" destId="{EB57D62F-FADB-48CB-9331-8619E4A70D6D}" srcOrd="2" destOrd="0" presId="urn:microsoft.com/office/officeart/2005/8/layout/process1"/>
    <dgm:cxn modelId="{79DEBCB4-A97F-4712-9DC3-AD2593F008C3}" type="presParOf" srcId="{F8F28FBE-C486-424E-BFE1-7E006B98DDD5}" destId="{FB9E5B82-FF96-48C4-87B2-34E0DC5D7EAF}" srcOrd="3" destOrd="0" presId="urn:microsoft.com/office/officeart/2005/8/layout/process1"/>
    <dgm:cxn modelId="{2F31ED02-627A-452B-9538-9E5E53AA32DB}" type="presParOf" srcId="{FB9E5B82-FF96-48C4-87B2-34E0DC5D7EAF}" destId="{03DC3686-2E1A-4860-B68F-533375E483BB}" srcOrd="0" destOrd="0" presId="urn:microsoft.com/office/officeart/2005/8/layout/process1"/>
    <dgm:cxn modelId="{3E964A79-8C54-4B0C-AD49-96E356719E07}" type="presParOf" srcId="{F8F28FBE-C486-424E-BFE1-7E006B98DDD5}" destId="{F257A7DC-96A5-49D5-8965-93F7AE2E6D9D}" srcOrd="4" destOrd="0" presId="urn:microsoft.com/office/officeart/2005/8/layout/process1"/>
    <dgm:cxn modelId="{B248E73D-662E-4B2E-9211-53F11BF69279}" type="presParOf" srcId="{F8F28FBE-C486-424E-BFE1-7E006B98DDD5}" destId="{3E2A81FD-248C-4C30-BF28-DCA550C3DFE4}" srcOrd="5" destOrd="0" presId="urn:microsoft.com/office/officeart/2005/8/layout/process1"/>
    <dgm:cxn modelId="{D28C8FA8-7B95-4BB8-99BD-E65BD4B24AA1}" type="presParOf" srcId="{3E2A81FD-248C-4C30-BF28-DCA550C3DFE4}" destId="{2B8F9DFE-3A7F-49D8-A094-C6B11D1B39B9}" srcOrd="0" destOrd="0" presId="urn:microsoft.com/office/officeart/2005/8/layout/process1"/>
    <dgm:cxn modelId="{6D4A70D1-D7C4-4348-A899-19952C24FDE0}"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600" dirty="0" smtClean="0">
              <a:latin typeface="+mn-lt"/>
            </a:rPr>
            <a:t>Models</a:t>
          </a:r>
          <a:endParaRPr lang="en-US" sz="900" dirty="0">
            <a:latin typeface="+mn-lt"/>
          </a:endParaRPr>
        </a:p>
      </dgm:t>
    </dgm:pt>
    <dgm:pt modelId="{C2CA1384-DB07-478B-B7CC-2234B3C93014}" type="sibTrans" cxnId="{C3F4B815-BFB3-4EA6-A896-931161D60DF7}">
      <dgm:prSet custT="1"/>
      <dgm:spPr/>
      <dgm:t>
        <a:bodyPr/>
        <a:lstStyle/>
        <a:p>
          <a:endParaRPr lang="en-US" sz="100"/>
        </a:p>
      </dgm:t>
    </dgm:pt>
    <dgm:pt modelId="{4CB540D7-5035-46BB-A5D4-2C3E9F637836}" type="parTrans" cxnId="{C3F4B815-BFB3-4EA6-A896-931161D60DF7}">
      <dgm:prSet/>
      <dgm:spPr/>
      <dgm:t>
        <a:bodyPr/>
        <a:lstStyle/>
        <a:p>
          <a:endParaRPr lang="en-US" sz="600"/>
        </a:p>
      </dgm:t>
    </dgm:pt>
    <dgm:pt modelId="{68E5FE7E-B15D-40E7-8B94-C9208B8C7EF3}">
      <dgm:prSet phldrT="[Text]" custT="1"/>
      <dgm:spPr/>
      <dgm:t>
        <a:bodyPr/>
        <a:lstStyle/>
        <a:p>
          <a:r>
            <a:rPr lang="en-US" sz="600" dirty="0" smtClean="0">
              <a:latin typeface="+mn-lt"/>
            </a:rPr>
            <a:t>Stimulus Profile</a:t>
          </a:r>
          <a:endParaRPr lang="en-US" sz="600" dirty="0">
            <a:latin typeface="+mn-lt"/>
          </a:endParaRPr>
        </a:p>
      </dgm:t>
    </dgm:pt>
    <dgm:pt modelId="{A4C8CFEB-EBFA-4EAF-8EC9-40D4DFBB23DE}" type="parTrans" cxnId="{4615EE53-A855-4178-99C4-DEB43FC588A6}">
      <dgm:prSet/>
      <dgm:spPr/>
      <dgm:t>
        <a:bodyPr/>
        <a:lstStyle/>
        <a:p>
          <a:endParaRPr lang="en-US" sz="600"/>
        </a:p>
      </dgm:t>
    </dgm:pt>
    <dgm:pt modelId="{91727141-E51E-4DEE-B517-7D287DFF0FD9}" type="sibTrans" cxnId="{4615EE53-A855-4178-99C4-DEB43FC588A6}">
      <dgm:prSet custT="1"/>
      <dgm:spPr>
        <a:solidFill>
          <a:schemeClr val="tx2">
            <a:alpha val="26000"/>
          </a:schemeClr>
        </a:solidFill>
      </dgm:spPr>
      <dgm:t>
        <a:bodyPr/>
        <a:lstStyle/>
        <a:p>
          <a:endParaRPr lang="en-US" sz="100"/>
        </a:p>
      </dgm:t>
    </dgm:pt>
    <dgm:pt modelId="{661FFEE7-2EDD-4785-93D7-D13D6886A833}">
      <dgm:prSet phldrT="[Text]" custT="1"/>
      <dgm:spPr/>
      <dgm:t>
        <a:bodyPr/>
        <a:lstStyle/>
        <a:p>
          <a:r>
            <a:rPr lang="en-US" sz="700" dirty="0" smtClean="0">
              <a:latin typeface="+mn-lt"/>
            </a:rPr>
            <a:t>Requirements</a:t>
          </a:r>
          <a:endParaRPr lang="en-US" sz="700" dirty="0">
            <a:latin typeface="+mn-lt"/>
          </a:endParaRPr>
        </a:p>
      </dgm:t>
    </dgm:pt>
    <dgm:pt modelId="{29186A7D-2327-4B61-B37C-B675B717E75C}" type="parTrans" cxnId="{3460DE46-BCAB-4EA7-8232-B7596C023806}">
      <dgm:prSet/>
      <dgm:spPr/>
      <dgm:t>
        <a:bodyPr/>
        <a:lstStyle/>
        <a:p>
          <a:endParaRPr lang="en-US" sz="600"/>
        </a:p>
      </dgm:t>
    </dgm:pt>
    <dgm:pt modelId="{3047831C-7F40-4C1B-B73A-1780CD082B92}" type="sibTrans" cxnId="{3460DE46-BCAB-4EA7-8232-B7596C023806}">
      <dgm:prSet custT="1"/>
      <dgm:spPr>
        <a:solidFill>
          <a:schemeClr val="accent1">
            <a:tint val="60000"/>
            <a:hueOff val="0"/>
            <a:satOff val="0"/>
            <a:lumOff val="0"/>
          </a:schemeClr>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sz="100"/>
        </a:p>
      </dgm:t>
    </dgm:pt>
    <dgm:pt modelId="{987F0287-E88C-4FD1-874C-9EF6956FC51B}">
      <dgm:prSet phldrT="[Text]" custT="1"/>
      <dgm:spPr>
        <a:solidFill>
          <a:schemeClr val="tx2">
            <a:alpha val="26000"/>
          </a:schemeClr>
        </a:solidFill>
      </dgm:spPr>
      <dgm:t>
        <a:bodyPr/>
        <a:lstStyle/>
        <a:p>
          <a:endParaRPr lang="en-US" sz="600" dirty="0">
            <a:latin typeface="+mn-lt"/>
          </a:endParaRPr>
        </a:p>
      </dgm:t>
    </dgm:pt>
    <dgm:pt modelId="{80949233-B7B9-450A-AD18-10C33ACEB4F6}" type="parTrans" cxnId="{E0345108-1397-4AD8-BFF6-F57BFB58C594}">
      <dgm:prSet/>
      <dgm:spPr/>
      <dgm:t>
        <a:bodyPr/>
        <a:lstStyle/>
        <a:p>
          <a:endParaRPr lang="en-US" sz="600"/>
        </a:p>
      </dgm:t>
    </dgm:pt>
    <dgm:pt modelId="{22FEFEE8-8A72-4403-BD6B-6EC19D65BA67}" type="sibTrans" cxnId="{E0345108-1397-4AD8-BFF6-F57BFB58C594}">
      <dgm:prSet/>
      <dgm:spPr/>
      <dgm:t>
        <a:bodyPr/>
        <a:lstStyle/>
        <a:p>
          <a:endParaRPr lang="en-US" sz="600"/>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custLinFactNeighborX="286" custLinFactNeighborY="1972">
        <dgm:presLayoutVars>
          <dgm:bulletEnabled val="1"/>
        </dgm:presLayoutVars>
      </dgm:prSet>
      <dgm:spPr/>
      <dgm:t>
        <a:bodyPr/>
        <a:lstStyle/>
        <a:p>
          <a:endParaRPr lang="en-US"/>
        </a:p>
      </dgm:t>
    </dgm:pt>
  </dgm:ptLst>
  <dgm:cxnLst>
    <dgm:cxn modelId="{4615EE53-A855-4178-99C4-DEB43FC588A6}" srcId="{B3D22E1E-205F-49F5-A614-66BA375FC87B}" destId="{68E5FE7E-B15D-40E7-8B94-C9208B8C7EF3}" srcOrd="2" destOrd="0" parTransId="{A4C8CFEB-EBFA-4EAF-8EC9-40D4DFBB23DE}" sibTransId="{91727141-E51E-4DEE-B517-7D287DFF0FD9}"/>
    <dgm:cxn modelId="{1E564CED-B27D-4A28-8179-224FD6F53F34}" type="presOf" srcId="{91727141-E51E-4DEE-B517-7D287DFF0FD9}" destId="{3E2A81FD-248C-4C30-BF28-DCA550C3DFE4}" srcOrd="0" destOrd="0" presId="urn:microsoft.com/office/officeart/2005/8/layout/process1"/>
    <dgm:cxn modelId="{B80940BD-3639-4AD3-9657-D698B7C65FA3}" type="presOf" srcId="{6D94E77F-1678-4F12-8B02-A21525D7DD23}" destId="{EB57D62F-FADB-48CB-9331-8619E4A70D6D}" srcOrd="0" destOrd="0" presId="urn:microsoft.com/office/officeart/2005/8/layout/process1"/>
    <dgm:cxn modelId="{B6EC1AE1-06D7-4F53-826F-20EAA02C5DF5}" type="presOf" srcId="{987F0287-E88C-4FD1-874C-9EF6956FC51B}" destId="{A49DF682-0D7C-4921-96E0-27F21F52FA1E}"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C3F4B815-BFB3-4EA6-A896-931161D60DF7}" srcId="{B3D22E1E-205F-49F5-A614-66BA375FC87B}" destId="{6D94E77F-1678-4F12-8B02-A21525D7DD23}" srcOrd="1" destOrd="0" parTransId="{4CB540D7-5035-46BB-A5D4-2C3E9F637836}" sibTransId="{C2CA1384-DB07-478B-B7CC-2234B3C93014}"/>
    <dgm:cxn modelId="{F5319F5C-2A5B-417C-902E-2F4E42D56919}" type="presOf" srcId="{3047831C-7F40-4C1B-B73A-1780CD082B92}" destId="{295408ED-7CD1-426C-881B-55ED4995D171}"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A13B2C6E-AD70-48D1-A9AC-4DF566720B32}" type="presOf" srcId="{C2CA1384-DB07-478B-B7CC-2234B3C93014}" destId="{03DC3686-2E1A-4860-B68F-533375E483BB}" srcOrd="1" destOrd="0" presId="urn:microsoft.com/office/officeart/2005/8/layout/process1"/>
    <dgm:cxn modelId="{ACF94FFD-20B3-474D-8217-A97C1CE35137}" type="presOf" srcId="{661FFEE7-2EDD-4785-93D7-D13D6886A833}" destId="{75652BEE-7E0D-4358-8496-8E16591E692E}" srcOrd="0" destOrd="0" presId="urn:microsoft.com/office/officeart/2005/8/layout/process1"/>
    <dgm:cxn modelId="{59BD325A-1FA4-46CD-9717-0E0F5309959E}" type="presOf" srcId="{C2CA1384-DB07-478B-B7CC-2234B3C93014}" destId="{FB9E5B82-FF96-48C4-87B2-34E0DC5D7EAF}" srcOrd="0" destOrd="0" presId="urn:microsoft.com/office/officeart/2005/8/layout/process1"/>
    <dgm:cxn modelId="{09CDDCD8-598C-4946-992B-26B5724AE536}" type="presOf" srcId="{3047831C-7F40-4C1B-B73A-1780CD082B92}" destId="{639EB088-F7CC-43C6-8699-DFB6C08FDA15}" srcOrd="1" destOrd="0" presId="urn:microsoft.com/office/officeart/2005/8/layout/process1"/>
    <dgm:cxn modelId="{C0576B23-41ED-4C2E-8C4B-68799B3EA22E}" type="presOf" srcId="{91727141-E51E-4DEE-B517-7D287DFF0FD9}" destId="{2B8F9DFE-3A7F-49D8-A094-C6B11D1B39B9}" srcOrd="1" destOrd="0" presId="urn:microsoft.com/office/officeart/2005/8/layout/process1"/>
    <dgm:cxn modelId="{945EF749-68BB-4E61-9402-BDF8D99C5492}" type="presOf" srcId="{B3D22E1E-205F-49F5-A614-66BA375FC87B}" destId="{F8F28FBE-C486-424E-BFE1-7E006B98DDD5}" srcOrd="0" destOrd="0" presId="urn:microsoft.com/office/officeart/2005/8/layout/process1"/>
    <dgm:cxn modelId="{25EA90BC-6260-412C-A815-EC2499741FDB}" type="presOf" srcId="{68E5FE7E-B15D-40E7-8B94-C9208B8C7EF3}" destId="{F257A7DC-96A5-49D5-8965-93F7AE2E6D9D}" srcOrd="0" destOrd="0" presId="urn:microsoft.com/office/officeart/2005/8/layout/process1"/>
    <dgm:cxn modelId="{DCA4224D-383C-4ECA-969B-76CB5ADA6CF9}" type="presParOf" srcId="{F8F28FBE-C486-424E-BFE1-7E006B98DDD5}" destId="{75652BEE-7E0D-4358-8496-8E16591E692E}" srcOrd="0" destOrd="0" presId="urn:microsoft.com/office/officeart/2005/8/layout/process1"/>
    <dgm:cxn modelId="{1D68D694-9C1C-4140-84FF-2BF9C9D208BC}" type="presParOf" srcId="{F8F28FBE-C486-424E-BFE1-7E006B98DDD5}" destId="{295408ED-7CD1-426C-881B-55ED4995D171}" srcOrd="1" destOrd="0" presId="urn:microsoft.com/office/officeart/2005/8/layout/process1"/>
    <dgm:cxn modelId="{9817E1D1-0A5F-4703-B60F-9F938BA12855}" type="presParOf" srcId="{295408ED-7CD1-426C-881B-55ED4995D171}" destId="{639EB088-F7CC-43C6-8699-DFB6C08FDA15}" srcOrd="0" destOrd="0" presId="urn:microsoft.com/office/officeart/2005/8/layout/process1"/>
    <dgm:cxn modelId="{DDF40278-EBED-4A20-B9A7-BBFB9724C11C}" type="presParOf" srcId="{F8F28FBE-C486-424E-BFE1-7E006B98DDD5}" destId="{EB57D62F-FADB-48CB-9331-8619E4A70D6D}" srcOrd="2" destOrd="0" presId="urn:microsoft.com/office/officeart/2005/8/layout/process1"/>
    <dgm:cxn modelId="{434436F2-0171-4602-9B16-793F0DA55DB1}" type="presParOf" srcId="{F8F28FBE-C486-424E-BFE1-7E006B98DDD5}" destId="{FB9E5B82-FF96-48C4-87B2-34E0DC5D7EAF}" srcOrd="3" destOrd="0" presId="urn:microsoft.com/office/officeart/2005/8/layout/process1"/>
    <dgm:cxn modelId="{ECCFE934-460E-416F-B2B5-56F9C334C2BC}" type="presParOf" srcId="{FB9E5B82-FF96-48C4-87B2-34E0DC5D7EAF}" destId="{03DC3686-2E1A-4860-B68F-533375E483BB}" srcOrd="0" destOrd="0" presId="urn:microsoft.com/office/officeart/2005/8/layout/process1"/>
    <dgm:cxn modelId="{A9A017F6-55D8-451C-A8D5-FA092AA8576A}" type="presParOf" srcId="{F8F28FBE-C486-424E-BFE1-7E006B98DDD5}" destId="{F257A7DC-96A5-49D5-8965-93F7AE2E6D9D}" srcOrd="4" destOrd="0" presId="urn:microsoft.com/office/officeart/2005/8/layout/process1"/>
    <dgm:cxn modelId="{9B6AD617-BD24-4874-9060-F60E67A8E006}" type="presParOf" srcId="{F8F28FBE-C486-424E-BFE1-7E006B98DDD5}" destId="{3E2A81FD-248C-4C30-BF28-DCA550C3DFE4}" srcOrd="5" destOrd="0" presId="urn:microsoft.com/office/officeart/2005/8/layout/process1"/>
    <dgm:cxn modelId="{7FDC72BA-EBB1-4AC5-A0FF-01F2AEA6F262}" type="presParOf" srcId="{3E2A81FD-248C-4C30-BF28-DCA550C3DFE4}" destId="{2B8F9DFE-3A7F-49D8-A094-C6B11D1B39B9}" srcOrd="0" destOrd="0" presId="urn:microsoft.com/office/officeart/2005/8/layout/process1"/>
    <dgm:cxn modelId="{D5A82753-EBBE-4C17-9689-939070107345}"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accent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1744E41B-A7A1-4720-B394-59108CEF9D75}" type="presOf" srcId="{91727141-E51E-4DEE-B517-7D287DFF0FD9}" destId="{3E2A81FD-248C-4C30-BF28-DCA550C3DFE4}" srcOrd="0" destOrd="0" presId="urn:microsoft.com/office/officeart/2005/8/layout/process1"/>
    <dgm:cxn modelId="{1D532EFC-0267-47AD-8B3B-D671098C8E57}" type="presOf" srcId="{3047831C-7F40-4C1B-B73A-1780CD082B92}" destId="{295408ED-7CD1-426C-881B-55ED4995D171}"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3460DE46-BCAB-4EA7-8232-B7596C023806}" srcId="{B3D22E1E-205F-49F5-A614-66BA375FC87B}" destId="{661FFEE7-2EDD-4785-93D7-D13D6886A833}" srcOrd="0" destOrd="0" parTransId="{29186A7D-2327-4B61-B37C-B675B717E75C}" sibTransId="{3047831C-7F40-4C1B-B73A-1780CD082B92}"/>
    <dgm:cxn modelId="{321EB2D9-031F-4463-9411-4E93F4B99076}" type="presOf" srcId="{C2CA1384-DB07-478B-B7CC-2234B3C93014}" destId="{03DC3686-2E1A-4860-B68F-533375E483BB}" srcOrd="1" destOrd="0" presId="urn:microsoft.com/office/officeart/2005/8/layout/process1"/>
    <dgm:cxn modelId="{33F9677E-48FD-4A39-B448-EB47C6DEC7D4}" type="presOf" srcId="{91727141-E51E-4DEE-B517-7D287DFF0FD9}" destId="{2B8F9DFE-3A7F-49D8-A094-C6B11D1B39B9}" srcOrd="1" destOrd="0" presId="urn:microsoft.com/office/officeart/2005/8/layout/process1"/>
    <dgm:cxn modelId="{BD4E4A8E-0E39-4B52-972C-90C6C8CA56C0}" type="presOf" srcId="{6D94E77F-1678-4F12-8B02-A21525D7DD23}" destId="{EB57D62F-FADB-48CB-9331-8619E4A70D6D}" srcOrd="0" destOrd="0" presId="urn:microsoft.com/office/officeart/2005/8/layout/process1"/>
    <dgm:cxn modelId="{53A95ECE-82B0-42E0-A95B-0CC5E1136F31}" type="presOf" srcId="{661FFEE7-2EDD-4785-93D7-D13D6886A833}" destId="{75652BEE-7E0D-4358-8496-8E16591E692E}"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2053C3D2-822E-46C6-9EC2-E1B61A6E40B7}" type="presOf" srcId="{68E5FE7E-B15D-40E7-8B94-C9208B8C7EF3}" destId="{F257A7DC-96A5-49D5-8965-93F7AE2E6D9D}" srcOrd="0" destOrd="0" presId="urn:microsoft.com/office/officeart/2005/8/layout/process1"/>
    <dgm:cxn modelId="{719FB6B1-45D3-42B1-97E5-0F3A367BA316}" type="presOf" srcId="{3047831C-7F40-4C1B-B73A-1780CD082B92}" destId="{639EB088-F7CC-43C6-8699-DFB6C08FDA15}" srcOrd="1"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365212B3-300F-4A3F-ABC3-78CFC7806262}" type="presOf" srcId="{987F0287-E88C-4FD1-874C-9EF6956FC51B}" destId="{A49DF682-0D7C-4921-96E0-27F21F52FA1E}" srcOrd="0" destOrd="0" presId="urn:microsoft.com/office/officeart/2005/8/layout/process1"/>
    <dgm:cxn modelId="{67873047-9C31-431E-990D-544CC915BCCD}" type="presOf" srcId="{B3D22E1E-205F-49F5-A614-66BA375FC87B}" destId="{F8F28FBE-C486-424E-BFE1-7E006B98DDD5}" srcOrd="0" destOrd="0" presId="urn:microsoft.com/office/officeart/2005/8/layout/process1"/>
    <dgm:cxn modelId="{BF16EF3C-A6C3-44B9-AF09-3512ADC715B9}" type="presOf" srcId="{C2CA1384-DB07-478B-B7CC-2234B3C93014}" destId="{FB9E5B82-FF96-48C4-87B2-34E0DC5D7EAF}" srcOrd="0" destOrd="0" presId="urn:microsoft.com/office/officeart/2005/8/layout/process1"/>
    <dgm:cxn modelId="{2CBBD31C-4C3C-4432-9BEA-1FA7CE5E3530}" type="presParOf" srcId="{F8F28FBE-C486-424E-BFE1-7E006B98DDD5}" destId="{75652BEE-7E0D-4358-8496-8E16591E692E}" srcOrd="0" destOrd="0" presId="urn:microsoft.com/office/officeart/2005/8/layout/process1"/>
    <dgm:cxn modelId="{D9AD3BE7-0286-4B65-B980-E16355FA3783}" type="presParOf" srcId="{F8F28FBE-C486-424E-BFE1-7E006B98DDD5}" destId="{295408ED-7CD1-426C-881B-55ED4995D171}" srcOrd="1" destOrd="0" presId="urn:microsoft.com/office/officeart/2005/8/layout/process1"/>
    <dgm:cxn modelId="{3EFA2226-C48F-4E19-9E1E-020E3FB17F17}" type="presParOf" srcId="{295408ED-7CD1-426C-881B-55ED4995D171}" destId="{639EB088-F7CC-43C6-8699-DFB6C08FDA15}" srcOrd="0" destOrd="0" presId="urn:microsoft.com/office/officeart/2005/8/layout/process1"/>
    <dgm:cxn modelId="{2773BF9A-5BDF-4E17-B6A6-06148EC01555}" type="presParOf" srcId="{F8F28FBE-C486-424E-BFE1-7E006B98DDD5}" destId="{EB57D62F-FADB-48CB-9331-8619E4A70D6D}" srcOrd="2" destOrd="0" presId="urn:microsoft.com/office/officeart/2005/8/layout/process1"/>
    <dgm:cxn modelId="{17D412C1-A6E3-4DB8-979A-BD4702D48396}" type="presParOf" srcId="{F8F28FBE-C486-424E-BFE1-7E006B98DDD5}" destId="{FB9E5B82-FF96-48C4-87B2-34E0DC5D7EAF}" srcOrd="3" destOrd="0" presId="urn:microsoft.com/office/officeart/2005/8/layout/process1"/>
    <dgm:cxn modelId="{116F7350-8FFB-4A16-839F-F507EB267110}" type="presParOf" srcId="{FB9E5B82-FF96-48C4-87B2-34E0DC5D7EAF}" destId="{03DC3686-2E1A-4860-B68F-533375E483BB}" srcOrd="0" destOrd="0" presId="urn:microsoft.com/office/officeart/2005/8/layout/process1"/>
    <dgm:cxn modelId="{6B32BFFF-4A0D-4B6F-B790-F277DFFA1711}" type="presParOf" srcId="{F8F28FBE-C486-424E-BFE1-7E006B98DDD5}" destId="{F257A7DC-96A5-49D5-8965-93F7AE2E6D9D}" srcOrd="4" destOrd="0" presId="urn:microsoft.com/office/officeart/2005/8/layout/process1"/>
    <dgm:cxn modelId="{BB6B03C4-6505-4081-A7D9-02CB21838874}" type="presParOf" srcId="{F8F28FBE-C486-424E-BFE1-7E006B98DDD5}" destId="{3E2A81FD-248C-4C30-BF28-DCA550C3DFE4}" srcOrd="5" destOrd="0" presId="urn:microsoft.com/office/officeart/2005/8/layout/process1"/>
    <dgm:cxn modelId="{57230729-E72F-4FD9-AC1D-CC7AD2B6FA5E}" type="presParOf" srcId="{3E2A81FD-248C-4C30-BF28-DCA550C3DFE4}" destId="{2B8F9DFE-3A7F-49D8-A094-C6B11D1B39B9}" srcOrd="0" destOrd="0" presId="urn:microsoft.com/office/officeart/2005/8/layout/process1"/>
    <dgm:cxn modelId="{754BED83-8E41-4244-9F6C-8D6B2323974B}"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500" dirty="0" smtClean="0">
              <a:latin typeface="+mn-lt"/>
            </a:rPr>
            <a:t>Models</a:t>
          </a:r>
          <a:endParaRPr lang="en-US" sz="800" dirty="0">
            <a:latin typeface="+mn-lt"/>
          </a:endParaRPr>
        </a:p>
      </dgm:t>
    </dgm:pt>
    <dgm:pt modelId="{C2CA1384-DB07-478B-B7CC-2234B3C93014}" type="sibTrans" cxnId="{C3F4B815-BFB3-4EA6-A896-931161D60DF7}">
      <dgm:prSet custT="1"/>
      <dgm:spPr/>
      <dgm:t>
        <a:bodyPr/>
        <a:lstStyle/>
        <a:p>
          <a:endParaRPr lang="en-US" sz="100"/>
        </a:p>
      </dgm:t>
    </dgm:pt>
    <dgm:pt modelId="{4CB540D7-5035-46BB-A5D4-2C3E9F637836}" type="parTrans" cxnId="{C3F4B815-BFB3-4EA6-A896-931161D60DF7}">
      <dgm:prSet/>
      <dgm:spPr/>
      <dgm:t>
        <a:bodyPr/>
        <a:lstStyle/>
        <a:p>
          <a:endParaRPr lang="en-US" sz="500"/>
        </a:p>
      </dgm:t>
    </dgm:pt>
    <dgm:pt modelId="{68E5FE7E-B15D-40E7-8B94-C9208B8C7EF3}">
      <dgm:prSet phldrT="[Text]" custT="1"/>
      <dgm:spPr/>
      <dgm:t>
        <a:bodyPr/>
        <a:lstStyle/>
        <a:p>
          <a:r>
            <a:rPr lang="en-US" sz="500" dirty="0" smtClean="0">
              <a:latin typeface="+mn-lt"/>
            </a:rPr>
            <a:t>Stimulus Profile</a:t>
          </a:r>
          <a:endParaRPr lang="en-US" sz="500" dirty="0">
            <a:latin typeface="+mn-lt"/>
          </a:endParaRPr>
        </a:p>
      </dgm:t>
    </dgm:pt>
    <dgm:pt modelId="{A4C8CFEB-EBFA-4EAF-8EC9-40D4DFBB23DE}" type="parTrans" cxnId="{4615EE53-A855-4178-99C4-DEB43FC588A6}">
      <dgm:prSet/>
      <dgm:spPr/>
      <dgm:t>
        <a:bodyPr/>
        <a:lstStyle/>
        <a:p>
          <a:endParaRPr lang="en-US" sz="500"/>
        </a:p>
      </dgm:t>
    </dgm:pt>
    <dgm:pt modelId="{91727141-E51E-4DEE-B517-7D287DFF0FD9}" type="sibTrans" cxnId="{4615EE53-A855-4178-99C4-DEB43FC588A6}">
      <dgm:prSet custT="1"/>
      <dgm:spPr/>
      <dgm:t>
        <a:bodyPr/>
        <a:lstStyle/>
        <a:p>
          <a:endParaRPr lang="en-US" sz="100"/>
        </a:p>
      </dgm:t>
    </dgm:pt>
    <dgm:pt modelId="{661FFEE7-2EDD-4785-93D7-D13D6886A833}">
      <dgm:prSet phldrT="[Text]" custT="1"/>
      <dgm:spPr/>
      <dgm:t>
        <a:bodyPr/>
        <a:lstStyle/>
        <a:p>
          <a:r>
            <a:rPr lang="en-US" sz="600" dirty="0" smtClean="0">
              <a:latin typeface="+mn-lt"/>
            </a:rPr>
            <a:t>Requirements</a:t>
          </a:r>
          <a:endParaRPr lang="en-US" sz="600" dirty="0">
            <a:latin typeface="+mn-lt"/>
          </a:endParaRPr>
        </a:p>
      </dgm:t>
    </dgm:pt>
    <dgm:pt modelId="{29186A7D-2327-4B61-B37C-B675B717E75C}" type="parTrans" cxnId="{3460DE46-BCAB-4EA7-8232-B7596C023806}">
      <dgm:prSet/>
      <dgm:spPr/>
      <dgm:t>
        <a:bodyPr/>
        <a:lstStyle/>
        <a:p>
          <a:endParaRPr lang="en-US" sz="500"/>
        </a:p>
      </dgm:t>
    </dgm:pt>
    <dgm:pt modelId="{3047831C-7F40-4C1B-B73A-1780CD082B92}" type="sibTrans" cxnId="{3460DE46-BCAB-4EA7-8232-B7596C023806}">
      <dgm:prSet custT="1"/>
      <dgm:spPr>
        <a:solidFill>
          <a:schemeClr val="accent1">
            <a:tint val="60000"/>
            <a:hueOff val="0"/>
            <a:satOff val="0"/>
            <a:lumOff val="0"/>
          </a:schemeClr>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sz="100"/>
        </a:p>
      </dgm:t>
    </dgm:pt>
    <dgm:pt modelId="{987F0287-E88C-4FD1-874C-9EF6956FC51B}">
      <dgm:prSet phldrT="[Text]" custT="1"/>
      <dgm:spPr/>
      <dgm:t>
        <a:bodyPr/>
        <a:lstStyle/>
        <a:p>
          <a:r>
            <a:rPr lang="en-US" sz="500" dirty="0" smtClean="0">
              <a:latin typeface="+mn-lt"/>
            </a:rPr>
            <a:t>Analysis</a:t>
          </a:r>
          <a:endParaRPr lang="en-US" sz="500" dirty="0">
            <a:latin typeface="+mn-lt"/>
          </a:endParaRPr>
        </a:p>
      </dgm:t>
    </dgm:pt>
    <dgm:pt modelId="{80949233-B7B9-450A-AD18-10C33ACEB4F6}" type="parTrans" cxnId="{E0345108-1397-4AD8-BFF6-F57BFB58C594}">
      <dgm:prSet/>
      <dgm:spPr/>
      <dgm:t>
        <a:bodyPr/>
        <a:lstStyle/>
        <a:p>
          <a:endParaRPr lang="en-US" sz="500"/>
        </a:p>
      </dgm:t>
    </dgm:pt>
    <dgm:pt modelId="{22FEFEE8-8A72-4403-BD6B-6EC19D65BA67}" type="sibTrans" cxnId="{E0345108-1397-4AD8-BFF6-F57BFB58C594}">
      <dgm:prSet/>
      <dgm:spPr/>
      <dgm:t>
        <a:bodyPr/>
        <a:lstStyle/>
        <a:p>
          <a:endParaRPr lang="en-US" sz="500"/>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4615EE53-A855-4178-99C4-DEB43FC588A6}" srcId="{B3D22E1E-205F-49F5-A614-66BA375FC87B}" destId="{68E5FE7E-B15D-40E7-8B94-C9208B8C7EF3}" srcOrd="2" destOrd="0" parTransId="{A4C8CFEB-EBFA-4EAF-8EC9-40D4DFBB23DE}" sibTransId="{91727141-E51E-4DEE-B517-7D287DFF0FD9}"/>
    <dgm:cxn modelId="{E0345108-1397-4AD8-BFF6-F57BFB58C594}" srcId="{B3D22E1E-205F-49F5-A614-66BA375FC87B}" destId="{987F0287-E88C-4FD1-874C-9EF6956FC51B}" srcOrd="3" destOrd="0" parTransId="{80949233-B7B9-450A-AD18-10C33ACEB4F6}" sibTransId="{22FEFEE8-8A72-4403-BD6B-6EC19D65BA67}"/>
    <dgm:cxn modelId="{93A7DBF8-91FD-4F80-86BF-5114B4FAB728}" type="presOf" srcId="{B3D22E1E-205F-49F5-A614-66BA375FC87B}" destId="{F8F28FBE-C486-424E-BFE1-7E006B98DDD5}" srcOrd="0" destOrd="0" presId="urn:microsoft.com/office/officeart/2005/8/layout/process1"/>
    <dgm:cxn modelId="{5EC88AB0-B444-4ABB-A823-31F6C5C76F29}" type="presOf" srcId="{3047831C-7F40-4C1B-B73A-1780CD082B92}" destId="{639EB088-F7CC-43C6-8699-DFB6C08FDA15}" srcOrd="1" destOrd="0" presId="urn:microsoft.com/office/officeart/2005/8/layout/process1"/>
    <dgm:cxn modelId="{5887FC79-8B6F-4240-A14D-B5D3095F906D}" type="presOf" srcId="{987F0287-E88C-4FD1-874C-9EF6956FC51B}" destId="{A49DF682-0D7C-4921-96E0-27F21F52FA1E}" srcOrd="0" destOrd="0" presId="urn:microsoft.com/office/officeart/2005/8/layout/process1"/>
    <dgm:cxn modelId="{C3F4B815-BFB3-4EA6-A896-931161D60DF7}" srcId="{B3D22E1E-205F-49F5-A614-66BA375FC87B}" destId="{6D94E77F-1678-4F12-8B02-A21525D7DD23}" srcOrd="1" destOrd="0" parTransId="{4CB540D7-5035-46BB-A5D4-2C3E9F637836}" sibTransId="{C2CA1384-DB07-478B-B7CC-2234B3C93014}"/>
    <dgm:cxn modelId="{B68859E4-60FC-4CCB-B0F9-2C6865FD1D0E}" type="presOf" srcId="{C2CA1384-DB07-478B-B7CC-2234B3C93014}" destId="{03DC3686-2E1A-4860-B68F-533375E483BB}" srcOrd="1" destOrd="0" presId="urn:microsoft.com/office/officeart/2005/8/layout/process1"/>
    <dgm:cxn modelId="{4106062F-8C59-4294-9F5B-3778BCED8AFE}" type="presOf" srcId="{C2CA1384-DB07-478B-B7CC-2234B3C93014}" destId="{FB9E5B82-FF96-48C4-87B2-34E0DC5D7EAF}"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17BD3E98-8A78-46F6-BF69-56ECF3EDF146}" type="presOf" srcId="{68E5FE7E-B15D-40E7-8B94-C9208B8C7EF3}" destId="{F257A7DC-96A5-49D5-8965-93F7AE2E6D9D}" srcOrd="0" destOrd="0" presId="urn:microsoft.com/office/officeart/2005/8/layout/process1"/>
    <dgm:cxn modelId="{A4D6ACB8-8DDF-4FC0-8910-D0F71A217FBB}" type="presOf" srcId="{91727141-E51E-4DEE-B517-7D287DFF0FD9}" destId="{3E2A81FD-248C-4C30-BF28-DCA550C3DFE4}" srcOrd="0" destOrd="0" presId="urn:microsoft.com/office/officeart/2005/8/layout/process1"/>
    <dgm:cxn modelId="{AAAD0430-6F8D-49DE-8BD2-AE6B48EC912B}" type="presOf" srcId="{6D94E77F-1678-4F12-8B02-A21525D7DD23}" destId="{EB57D62F-FADB-48CB-9331-8619E4A70D6D}" srcOrd="0" destOrd="0" presId="urn:microsoft.com/office/officeart/2005/8/layout/process1"/>
    <dgm:cxn modelId="{9BB0A0D4-D0BA-4EC6-836B-6E84B657F75B}" type="presOf" srcId="{661FFEE7-2EDD-4785-93D7-D13D6886A833}" destId="{75652BEE-7E0D-4358-8496-8E16591E692E}" srcOrd="0" destOrd="0" presId="urn:microsoft.com/office/officeart/2005/8/layout/process1"/>
    <dgm:cxn modelId="{DEB32497-7E28-428D-B5E6-23A9D95E4437}" type="presOf" srcId="{91727141-E51E-4DEE-B517-7D287DFF0FD9}" destId="{2B8F9DFE-3A7F-49D8-A094-C6B11D1B39B9}" srcOrd="1" destOrd="0" presId="urn:microsoft.com/office/officeart/2005/8/layout/process1"/>
    <dgm:cxn modelId="{0AF56BA9-F024-4400-BCE3-CDF2ECD5C5DA}" type="presOf" srcId="{3047831C-7F40-4C1B-B73A-1780CD082B92}" destId="{295408ED-7CD1-426C-881B-55ED4995D171}" srcOrd="0" destOrd="0" presId="urn:microsoft.com/office/officeart/2005/8/layout/process1"/>
    <dgm:cxn modelId="{E8BCEF5D-FED1-4870-8E02-27C3F604BDBA}" type="presParOf" srcId="{F8F28FBE-C486-424E-BFE1-7E006B98DDD5}" destId="{75652BEE-7E0D-4358-8496-8E16591E692E}" srcOrd="0" destOrd="0" presId="urn:microsoft.com/office/officeart/2005/8/layout/process1"/>
    <dgm:cxn modelId="{6AE94FE5-3A7A-417F-9100-78CACB64F29E}" type="presParOf" srcId="{F8F28FBE-C486-424E-BFE1-7E006B98DDD5}" destId="{295408ED-7CD1-426C-881B-55ED4995D171}" srcOrd="1" destOrd="0" presId="urn:microsoft.com/office/officeart/2005/8/layout/process1"/>
    <dgm:cxn modelId="{B2D61FE8-53DE-4814-9DCE-E27FC92B5498}" type="presParOf" srcId="{295408ED-7CD1-426C-881B-55ED4995D171}" destId="{639EB088-F7CC-43C6-8699-DFB6C08FDA15}" srcOrd="0" destOrd="0" presId="urn:microsoft.com/office/officeart/2005/8/layout/process1"/>
    <dgm:cxn modelId="{2061EB17-2BE9-4A31-899F-3AB3CA5066DB}" type="presParOf" srcId="{F8F28FBE-C486-424E-BFE1-7E006B98DDD5}" destId="{EB57D62F-FADB-48CB-9331-8619E4A70D6D}" srcOrd="2" destOrd="0" presId="urn:microsoft.com/office/officeart/2005/8/layout/process1"/>
    <dgm:cxn modelId="{68EE1A7A-1291-4ECA-9851-05DA81AE77F6}" type="presParOf" srcId="{F8F28FBE-C486-424E-BFE1-7E006B98DDD5}" destId="{FB9E5B82-FF96-48C4-87B2-34E0DC5D7EAF}" srcOrd="3" destOrd="0" presId="urn:microsoft.com/office/officeart/2005/8/layout/process1"/>
    <dgm:cxn modelId="{F5CD83F5-6FD3-4A2B-B714-2129437CB22F}" type="presParOf" srcId="{FB9E5B82-FF96-48C4-87B2-34E0DC5D7EAF}" destId="{03DC3686-2E1A-4860-B68F-533375E483BB}" srcOrd="0" destOrd="0" presId="urn:microsoft.com/office/officeart/2005/8/layout/process1"/>
    <dgm:cxn modelId="{50D787A7-AA36-42C4-A55E-B2802DA84E53}" type="presParOf" srcId="{F8F28FBE-C486-424E-BFE1-7E006B98DDD5}" destId="{F257A7DC-96A5-49D5-8965-93F7AE2E6D9D}" srcOrd="4" destOrd="0" presId="urn:microsoft.com/office/officeart/2005/8/layout/process1"/>
    <dgm:cxn modelId="{BEB0376A-B80A-4DB7-BF2A-A756FF6E2105}" type="presParOf" srcId="{F8F28FBE-C486-424E-BFE1-7E006B98DDD5}" destId="{3E2A81FD-248C-4C30-BF28-DCA550C3DFE4}" srcOrd="5" destOrd="0" presId="urn:microsoft.com/office/officeart/2005/8/layout/process1"/>
    <dgm:cxn modelId="{AF82C2A0-A035-495D-89A2-C8075D3E94A8}" type="presParOf" srcId="{3E2A81FD-248C-4C30-BF28-DCA550C3DFE4}" destId="{2B8F9DFE-3A7F-49D8-A094-C6B11D1B39B9}" srcOrd="0" destOrd="0" presId="urn:microsoft.com/office/officeart/2005/8/layout/process1"/>
    <dgm:cxn modelId="{D50905BB-19A7-4E81-BF93-FF80ECD16AE1}"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3D22E1E-205F-49F5-A614-66BA375FC8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D94E77F-1678-4F12-8B02-A21525D7DD23}">
      <dgm:prSet phldrT="[Text]" custT="1"/>
      <dgm:spPr/>
      <dgm:t>
        <a:bodyPr/>
        <a:lstStyle/>
        <a:p>
          <a:r>
            <a:rPr lang="en-US" sz="1800" dirty="0" smtClean="0">
              <a:solidFill>
                <a:schemeClr val="tx1"/>
              </a:solidFill>
              <a:latin typeface="+mn-lt"/>
            </a:rPr>
            <a:t>Models</a:t>
          </a:r>
          <a:endParaRPr lang="en-US" sz="2800" dirty="0">
            <a:solidFill>
              <a:schemeClr val="tx1"/>
            </a:solidFill>
            <a:latin typeface="+mn-lt"/>
          </a:endParaRPr>
        </a:p>
      </dgm:t>
    </dgm:pt>
    <dgm:pt modelId="{C2CA1384-DB07-478B-B7CC-2234B3C93014}" type="sibTrans" cxnId="{C3F4B815-BFB3-4EA6-A896-931161D60DF7}">
      <dgm:prSet/>
      <dgm:spPr>
        <a:solidFill>
          <a:schemeClr val="accent2"/>
        </a:solidFill>
      </dgm:spPr>
      <dgm:t>
        <a:bodyPr/>
        <a:lstStyle/>
        <a:p>
          <a:endParaRPr lang="en-US"/>
        </a:p>
      </dgm:t>
    </dgm:pt>
    <dgm:pt modelId="{4CB540D7-5035-46BB-A5D4-2C3E9F637836}" type="parTrans" cxnId="{C3F4B815-BFB3-4EA6-A896-931161D60DF7}">
      <dgm:prSet/>
      <dgm:spPr/>
      <dgm:t>
        <a:bodyPr/>
        <a:lstStyle/>
        <a:p>
          <a:endParaRPr lang="en-US"/>
        </a:p>
      </dgm:t>
    </dgm:pt>
    <dgm:pt modelId="{68E5FE7E-B15D-40E7-8B94-C9208B8C7EF3}">
      <dgm:prSet phldrT="[Text]" custT="1"/>
      <dgm:spPr/>
      <dgm:t>
        <a:bodyPr/>
        <a:lstStyle/>
        <a:p>
          <a:r>
            <a:rPr lang="en-US" sz="1800" dirty="0" smtClean="0">
              <a:solidFill>
                <a:schemeClr val="tx1"/>
              </a:solidFill>
              <a:latin typeface="+mn-lt"/>
            </a:rPr>
            <a:t>Stimulus Profile</a:t>
          </a:r>
          <a:endParaRPr lang="en-US" sz="1800" dirty="0">
            <a:solidFill>
              <a:schemeClr val="tx1"/>
            </a:solidFill>
            <a:latin typeface="+mn-lt"/>
          </a:endParaRPr>
        </a:p>
      </dgm:t>
    </dgm:pt>
    <dgm:pt modelId="{A4C8CFEB-EBFA-4EAF-8EC9-40D4DFBB23DE}" type="parTrans" cxnId="{4615EE53-A855-4178-99C4-DEB43FC588A6}">
      <dgm:prSet/>
      <dgm:spPr/>
      <dgm:t>
        <a:bodyPr/>
        <a:lstStyle/>
        <a:p>
          <a:endParaRPr lang="en-US"/>
        </a:p>
      </dgm:t>
    </dgm:pt>
    <dgm:pt modelId="{91727141-E51E-4DEE-B517-7D287DFF0FD9}" type="sibTrans" cxnId="{4615EE53-A855-4178-99C4-DEB43FC588A6}">
      <dgm:prSet/>
      <dgm:spPr>
        <a:solidFill>
          <a:schemeClr val="accent2"/>
        </a:solidFill>
      </dgm:spPr>
      <dgm:t>
        <a:bodyPr/>
        <a:lstStyle/>
        <a:p>
          <a:endParaRPr lang="en-US"/>
        </a:p>
      </dgm:t>
    </dgm:pt>
    <dgm:pt modelId="{661FFEE7-2EDD-4785-93D7-D13D6886A833}">
      <dgm:prSet phldrT="[Text]" custT="1"/>
      <dgm:spPr/>
      <dgm:t>
        <a:bodyPr/>
        <a:lstStyle/>
        <a:p>
          <a:r>
            <a:rPr lang="en-US" sz="2000" dirty="0" smtClean="0">
              <a:solidFill>
                <a:schemeClr val="tx1"/>
              </a:solidFill>
              <a:latin typeface="+mn-lt"/>
            </a:rPr>
            <a:t>Requirements</a:t>
          </a:r>
          <a:endParaRPr lang="en-US" sz="2000" dirty="0">
            <a:solidFill>
              <a:schemeClr val="tx1"/>
            </a:solidFill>
            <a:latin typeface="+mn-lt"/>
          </a:endParaRPr>
        </a:p>
      </dgm:t>
    </dgm:pt>
    <dgm:pt modelId="{29186A7D-2327-4B61-B37C-B675B717E75C}" type="parTrans" cxnId="{3460DE46-BCAB-4EA7-8232-B7596C023806}">
      <dgm:prSet/>
      <dgm:spPr/>
      <dgm:t>
        <a:bodyPr/>
        <a:lstStyle/>
        <a:p>
          <a:endParaRPr lang="en-US"/>
        </a:p>
      </dgm:t>
    </dgm:pt>
    <dgm:pt modelId="{3047831C-7F40-4C1B-B73A-1780CD082B92}" type="sibTrans" cxnId="{3460DE46-BCAB-4EA7-8232-B7596C023806}">
      <dgm:prSet/>
      <dgm:spPr>
        <a:solidFill>
          <a:schemeClr val="accent2"/>
        </a:solidFill>
        <a:ln>
          <a:prstDash val="solid"/>
        </a:ln>
        <a:effectLst>
          <a:outerShdw sx="1000" sy="1000" algn="ctr" rotWithShape="0">
            <a:srgbClr val="000000"/>
          </a:outerShdw>
        </a:effectLst>
        <a:scene3d>
          <a:camera prst="orthographicFront"/>
          <a:lightRig rig="threePt" dir="t"/>
        </a:scene3d>
        <a:sp3d prstMaterial="dkEdge"/>
      </dgm:spPr>
      <dgm:t>
        <a:bodyPr/>
        <a:lstStyle/>
        <a:p>
          <a:endParaRPr lang="en-US"/>
        </a:p>
      </dgm:t>
    </dgm:pt>
    <dgm:pt modelId="{987F0287-E88C-4FD1-874C-9EF6956FC51B}">
      <dgm:prSet phldrT="[Text]" custT="1"/>
      <dgm:spPr/>
      <dgm:t>
        <a:bodyPr/>
        <a:lstStyle/>
        <a:p>
          <a:r>
            <a:rPr lang="en-US" sz="1800" dirty="0" smtClean="0">
              <a:solidFill>
                <a:schemeClr val="tx1"/>
              </a:solidFill>
              <a:latin typeface="+mn-lt"/>
            </a:rPr>
            <a:t>Analysis</a:t>
          </a:r>
          <a:endParaRPr lang="en-US" sz="1800" dirty="0">
            <a:solidFill>
              <a:schemeClr val="tx1"/>
            </a:solidFill>
            <a:latin typeface="+mn-lt"/>
          </a:endParaRPr>
        </a:p>
      </dgm:t>
    </dgm:pt>
    <dgm:pt modelId="{80949233-B7B9-450A-AD18-10C33ACEB4F6}" type="parTrans" cxnId="{E0345108-1397-4AD8-BFF6-F57BFB58C594}">
      <dgm:prSet/>
      <dgm:spPr/>
      <dgm:t>
        <a:bodyPr/>
        <a:lstStyle/>
        <a:p>
          <a:endParaRPr lang="en-US"/>
        </a:p>
      </dgm:t>
    </dgm:pt>
    <dgm:pt modelId="{22FEFEE8-8A72-4403-BD6B-6EC19D65BA67}" type="sibTrans" cxnId="{E0345108-1397-4AD8-BFF6-F57BFB58C594}">
      <dgm:prSet/>
      <dgm:spPr/>
      <dgm:t>
        <a:bodyPr/>
        <a:lstStyle/>
        <a:p>
          <a:endParaRPr lang="en-US"/>
        </a:p>
      </dgm:t>
    </dgm:pt>
    <dgm:pt modelId="{F8F28FBE-C486-424E-BFE1-7E006B98DDD5}" type="pres">
      <dgm:prSet presAssocID="{B3D22E1E-205F-49F5-A614-66BA375FC87B}" presName="Name0" presStyleCnt="0">
        <dgm:presLayoutVars>
          <dgm:dir/>
          <dgm:resizeHandles val="exact"/>
        </dgm:presLayoutVars>
      </dgm:prSet>
      <dgm:spPr/>
      <dgm:t>
        <a:bodyPr/>
        <a:lstStyle/>
        <a:p>
          <a:endParaRPr lang="en-US"/>
        </a:p>
      </dgm:t>
    </dgm:pt>
    <dgm:pt modelId="{75652BEE-7E0D-4358-8496-8E16591E692E}" type="pres">
      <dgm:prSet presAssocID="{661FFEE7-2EDD-4785-93D7-D13D6886A833}" presName="node" presStyleLbl="node1" presStyleIdx="0" presStyleCnt="4">
        <dgm:presLayoutVars>
          <dgm:bulletEnabled val="1"/>
        </dgm:presLayoutVars>
      </dgm:prSet>
      <dgm:spPr/>
      <dgm:t>
        <a:bodyPr/>
        <a:lstStyle/>
        <a:p>
          <a:endParaRPr lang="en-US"/>
        </a:p>
      </dgm:t>
    </dgm:pt>
    <dgm:pt modelId="{295408ED-7CD1-426C-881B-55ED4995D171}" type="pres">
      <dgm:prSet presAssocID="{3047831C-7F40-4C1B-B73A-1780CD082B92}" presName="sibTrans" presStyleLbl="sibTrans2D1" presStyleIdx="0" presStyleCnt="3"/>
      <dgm:spPr/>
      <dgm:t>
        <a:bodyPr/>
        <a:lstStyle/>
        <a:p>
          <a:endParaRPr lang="en-US"/>
        </a:p>
      </dgm:t>
    </dgm:pt>
    <dgm:pt modelId="{639EB088-F7CC-43C6-8699-DFB6C08FDA15}" type="pres">
      <dgm:prSet presAssocID="{3047831C-7F40-4C1B-B73A-1780CD082B92}" presName="connectorText" presStyleLbl="sibTrans2D1" presStyleIdx="0" presStyleCnt="3"/>
      <dgm:spPr/>
      <dgm:t>
        <a:bodyPr/>
        <a:lstStyle/>
        <a:p>
          <a:endParaRPr lang="en-US"/>
        </a:p>
      </dgm:t>
    </dgm:pt>
    <dgm:pt modelId="{EB57D62F-FADB-48CB-9331-8619E4A70D6D}" type="pres">
      <dgm:prSet presAssocID="{6D94E77F-1678-4F12-8B02-A21525D7DD23}" presName="node" presStyleLbl="node1" presStyleIdx="1" presStyleCnt="4">
        <dgm:presLayoutVars>
          <dgm:bulletEnabled val="1"/>
        </dgm:presLayoutVars>
      </dgm:prSet>
      <dgm:spPr/>
      <dgm:t>
        <a:bodyPr/>
        <a:lstStyle/>
        <a:p>
          <a:endParaRPr lang="en-US"/>
        </a:p>
      </dgm:t>
    </dgm:pt>
    <dgm:pt modelId="{FB9E5B82-FF96-48C4-87B2-34E0DC5D7EAF}" type="pres">
      <dgm:prSet presAssocID="{C2CA1384-DB07-478B-B7CC-2234B3C93014}" presName="sibTrans" presStyleLbl="sibTrans2D1" presStyleIdx="1" presStyleCnt="3"/>
      <dgm:spPr/>
      <dgm:t>
        <a:bodyPr/>
        <a:lstStyle/>
        <a:p>
          <a:endParaRPr lang="en-US"/>
        </a:p>
      </dgm:t>
    </dgm:pt>
    <dgm:pt modelId="{03DC3686-2E1A-4860-B68F-533375E483BB}" type="pres">
      <dgm:prSet presAssocID="{C2CA1384-DB07-478B-B7CC-2234B3C93014}" presName="connectorText" presStyleLbl="sibTrans2D1" presStyleIdx="1" presStyleCnt="3"/>
      <dgm:spPr/>
      <dgm:t>
        <a:bodyPr/>
        <a:lstStyle/>
        <a:p>
          <a:endParaRPr lang="en-US"/>
        </a:p>
      </dgm:t>
    </dgm:pt>
    <dgm:pt modelId="{F257A7DC-96A5-49D5-8965-93F7AE2E6D9D}" type="pres">
      <dgm:prSet presAssocID="{68E5FE7E-B15D-40E7-8B94-C9208B8C7EF3}" presName="node" presStyleLbl="node1" presStyleIdx="2" presStyleCnt="4">
        <dgm:presLayoutVars>
          <dgm:bulletEnabled val="1"/>
        </dgm:presLayoutVars>
      </dgm:prSet>
      <dgm:spPr/>
      <dgm:t>
        <a:bodyPr/>
        <a:lstStyle/>
        <a:p>
          <a:endParaRPr lang="en-US"/>
        </a:p>
      </dgm:t>
    </dgm:pt>
    <dgm:pt modelId="{3E2A81FD-248C-4C30-BF28-DCA550C3DFE4}" type="pres">
      <dgm:prSet presAssocID="{91727141-E51E-4DEE-B517-7D287DFF0FD9}" presName="sibTrans" presStyleLbl="sibTrans2D1" presStyleIdx="2" presStyleCnt="3"/>
      <dgm:spPr/>
      <dgm:t>
        <a:bodyPr/>
        <a:lstStyle/>
        <a:p>
          <a:endParaRPr lang="en-US"/>
        </a:p>
      </dgm:t>
    </dgm:pt>
    <dgm:pt modelId="{2B8F9DFE-3A7F-49D8-A094-C6B11D1B39B9}" type="pres">
      <dgm:prSet presAssocID="{91727141-E51E-4DEE-B517-7D287DFF0FD9}" presName="connectorText" presStyleLbl="sibTrans2D1" presStyleIdx="2" presStyleCnt="3"/>
      <dgm:spPr/>
      <dgm:t>
        <a:bodyPr/>
        <a:lstStyle/>
        <a:p>
          <a:endParaRPr lang="en-US"/>
        </a:p>
      </dgm:t>
    </dgm:pt>
    <dgm:pt modelId="{A49DF682-0D7C-4921-96E0-27F21F52FA1E}" type="pres">
      <dgm:prSet presAssocID="{987F0287-E88C-4FD1-874C-9EF6956FC51B}" presName="node" presStyleLbl="node1" presStyleIdx="3" presStyleCnt="4">
        <dgm:presLayoutVars>
          <dgm:bulletEnabled val="1"/>
        </dgm:presLayoutVars>
      </dgm:prSet>
      <dgm:spPr/>
      <dgm:t>
        <a:bodyPr/>
        <a:lstStyle/>
        <a:p>
          <a:endParaRPr lang="en-US"/>
        </a:p>
      </dgm:t>
    </dgm:pt>
  </dgm:ptLst>
  <dgm:cxnLst>
    <dgm:cxn modelId="{6C8C4C77-8B79-4508-B88D-EE7D9E50E3B8}" type="presOf" srcId="{91727141-E51E-4DEE-B517-7D287DFF0FD9}" destId="{2B8F9DFE-3A7F-49D8-A094-C6B11D1B39B9}" srcOrd="1" destOrd="0" presId="urn:microsoft.com/office/officeart/2005/8/layout/process1"/>
    <dgm:cxn modelId="{43709E84-91BC-4893-BD08-B0C08B4FA9A1}" type="presOf" srcId="{3047831C-7F40-4C1B-B73A-1780CD082B92}" destId="{295408ED-7CD1-426C-881B-55ED4995D171}" srcOrd="0" destOrd="0" presId="urn:microsoft.com/office/officeart/2005/8/layout/process1"/>
    <dgm:cxn modelId="{09952227-BDFA-4F3B-B7CE-21440A0EAD38}" type="presOf" srcId="{661FFEE7-2EDD-4785-93D7-D13D6886A833}" destId="{75652BEE-7E0D-4358-8496-8E16591E692E}" srcOrd="0" destOrd="0" presId="urn:microsoft.com/office/officeart/2005/8/layout/process1"/>
    <dgm:cxn modelId="{FD835B1E-5F3E-4DAB-9C99-59ED1758F223}" type="presOf" srcId="{91727141-E51E-4DEE-B517-7D287DFF0FD9}" destId="{3E2A81FD-248C-4C30-BF28-DCA550C3DFE4}" srcOrd="0" destOrd="0" presId="urn:microsoft.com/office/officeart/2005/8/layout/process1"/>
    <dgm:cxn modelId="{E0345108-1397-4AD8-BFF6-F57BFB58C594}" srcId="{B3D22E1E-205F-49F5-A614-66BA375FC87B}" destId="{987F0287-E88C-4FD1-874C-9EF6956FC51B}" srcOrd="3" destOrd="0" parTransId="{80949233-B7B9-450A-AD18-10C33ACEB4F6}" sibTransId="{22FEFEE8-8A72-4403-BD6B-6EC19D65BA67}"/>
    <dgm:cxn modelId="{D6DD2850-3208-49A2-9376-C29A8444F3B5}" type="presOf" srcId="{B3D22E1E-205F-49F5-A614-66BA375FC87B}" destId="{F8F28FBE-C486-424E-BFE1-7E006B98DDD5}" srcOrd="0" destOrd="0" presId="urn:microsoft.com/office/officeart/2005/8/layout/process1"/>
    <dgm:cxn modelId="{3460DE46-BCAB-4EA7-8232-B7596C023806}" srcId="{B3D22E1E-205F-49F5-A614-66BA375FC87B}" destId="{661FFEE7-2EDD-4785-93D7-D13D6886A833}" srcOrd="0" destOrd="0" parTransId="{29186A7D-2327-4B61-B37C-B675B717E75C}" sibTransId="{3047831C-7F40-4C1B-B73A-1780CD082B92}"/>
    <dgm:cxn modelId="{EDF7423A-0564-4B5B-9D94-A0488E7E1DAA}" type="presOf" srcId="{6D94E77F-1678-4F12-8B02-A21525D7DD23}" destId="{EB57D62F-FADB-48CB-9331-8619E4A70D6D}" srcOrd="0" destOrd="0" presId="urn:microsoft.com/office/officeart/2005/8/layout/process1"/>
    <dgm:cxn modelId="{384198CD-7210-4F2F-97F5-18B767E1B664}" type="presOf" srcId="{3047831C-7F40-4C1B-B73A-1780CD082B92}" destId="{639EB088-F7CC-43C6-8699-DFB6C08FDA15}" srcOrd="1" destOrd="0" presId="urn:microsoft.com/office/officeart/2005/8/layout/process1"/>
    <dgm:cxn modelId="{6AB87F8D-F332-4791-A6EA-D8837D6CF181}" type="presOf" srcId="{C2CA1384-DB07-478B-B7CC-2234B3C93014}" destId="{FB9E5B82-FF96-48C4-87B2-34E0DC5D7EAF}" srcOrd="0" destOrd="0" presId="urn:microsoft.com/office/officeart/2005/8/layout/process1"/>
    <dgm:cxn modelId="{4615EE53-A855-4178-99C4-DEB43FC588A6}" srcId="{B3D22E1E-205F-49F5-A614-66BA375FC87B}" destId="{68E5FE7E-B15D-40E7-8B94-C9208B8C7EF3}" srcOrd="2" destOrd="0" parTransId="{A4C8CFEB-EBFA-4EAF-8EC9-40D4DFBB23DE}" sibTransId="{91727141-E51E-4DEE-B517-7D287DFF0FD9}"/>
    <dgm:cxn modelId="{C3F4B815-BFB3-4EA6-A896-931161D60DF7}" srcId="{B3D22E1E-205F-49F5-A614-66BA375FC87B}" destId="{6D94E77F-1678-4F12-8B02-A21525D7DD23}" srcOrd="1" destOrd="0" parTransId="{4CB540D7-5035-46BB-A5D4-2C3E9F637836}" sibTransId="{C2CA1384-DB07-478B-B7CC-2234B3C93014}"/>
    <dgm:cxn modelId="{DF174264-69E7-4067-920A-81F10BF83519}" type="presOf" srcId="{68E5FE7E-B15D-40E7-8B94-C9208B8C7EF3}" destId="{F257A7DC-96A5-49D5-8965-93F7AE2E6D9D}" srcOrd="0" destOrd="0" presId="urn:microsoft.com/office/officeart/2005/8/layout/process1"/>
    <dgm:cxn modelId="{EDF472AF-8A8A-4A9C-89C3-316A2C5C661E}" type="presOf" srcId="{C2CA1384-DB07-478B-B7CC-2234B3C93014}" destId="{03DC3686-2E1A-4860-B68F-533375E483BB}" srcOrd="1" destOrd="0" presId="urn:microsoft.com/office/officeart/2005/8/layout/process1"/>
    <dgm:cxn modelId="{52EFFED1-B1E2-4E2B-AE7B-384D636AD6B3}" type="presOf" srcId="{987F0287-E88C-4FD1-874C-9EF6956FC51B}" destId="{A49DF682-0D7C-4921-96E0-27F21F52FA1E}" srcOrd="0" destOrd="0" presId="urn:microsoft.com/office/officeart/2005/8/layout/process1"/>
    <dgm:cxn modelId="{5B41E059-1414-449D-A175-F7018C8F691E}" type="presParOf" srcId="{F8F28FBE-C486-424E-BFE1-7E006B98DDD5}" destId="{75652BEE-7E0D-4358-8496-8E16591E692E}" srcOrd="0" destOrd="0" presId="urn:microsoft.com/office/officeart/2005/8/layout/process1"/>
    <dgm:cxn modelId="{C8378575-0164-4725-B8E1-B0323AD62946}" type="presParOf" srcId="{F8F28FBE-C486-424E-BFE1-7E006B98DDD5}" destId="{295408ED-7CD1-426C-881B-55ED4995D171}" srcOrd="1" destOrd="0" presId="urn:microsoft.com/office/officeart/2005/8/layout/process1"/>
    <dgm:cxn modelId="{DE32EF80-C273-47E9-B2D0-AB0FB8869040}" type="presParOf" srcId="{295408ED-7CD1-426C-881B-55ED4995D171}" destId="{639EB088-F7CC-43C6-8699-DFB6C08FDA15}" srcOrd="0" destOrd="0" presId="urn:microsoft.com/office/officeart/2005/8/layout/process1"/>
    <dgm:cxn modelId="{9CCCC325-62C6-434B-8C05-AA76F1463480}" type="presParOf" srcId="{F8F28FBE-C486-424E-BFE1-7E006B98DDD5}" destId="{EB57D62F-FADB-48CB-9331-8619E4A70D6D}" srcOrd="2" destOrd="0" presId="urn:microsoft.com/office/officeart/2005/8/layout/process1"/>
    <dgm:cxn modelId="{9C21E17B-3749-4099-846C-99BAFF3AAF38}" type="presParOf" srcId="{F8F28FBE-C486-424E-BFE1-7E006B98DDD5}" destId="{FB9E5B82-FF96-48C4-87B2-34E0DC5D7EAF}" srcOrd="3" destOrd="0" presId="urn:microsoft.com/office/officeart/2005/8/layout/process1"/>
    <dgm:cxn modelId="{4FDBA1C5-08CF-45F4-AB5C-25C20359068C}" type="presParOf" srcId="{FB9E5B82-FF96-48C4-87B2-34E0DC5D7EAF}" destId="{03DC3686-2E1A-4860-B68F-533375E483BB}" srcOrd="0" destOrd="0" presId="urn:microsoft.com/office/officeart/2005/8/layout/process1"/>
    <dgm:cxn modelId="{8AF35720-55EC-47E6-8388-9615229071DA}" type="presParOf" srcId="{F8F28FBE-C486-424E-BFE1-7E006B98DDD5}" destId="{F257A7DC-96A5-49D5-8965-93F7AE2E6D9D}" srcOrd="4" destOrd="0" presId="urn:microsoft.com/office/officeart/2005/8/layout/process1"/>
    <dgm:cxn modelId="{B2CBF274-3F8E-44E6-8906-478C47B27698}" type="presParOf" srcId="{F8F28FBE-C486-424E-BFE1-7E006B98DDD5}" destId="{3E2A81FD-248C-4C30-BF28-DCA550C3DFE4}" srcOrd="5" destOrd="0" presId="urn:microsoft.com/office/officeart/2005/8/layout/process1"/>
    <dgm:cxn modelId="{51E784B0-2AE0-4A40-B3EC-15A80D059AEC}" type="presParOf" srcId="{3E2A81FD-248C-4C30-BF28-DCA550C3DFE4}" destId="{2B8F9DFE-3A7F-49D8-A094-C6B11D1B39B9}" srcOrd="0" destOrd="0" presId="urn:microsoft.com/office/officeart/2005/8/layout/process1"/>
    <dgm:cxn modelId="{570CB338-C8C5-497F-B7C6-4ACB86043EE5}" type="presParOf" srcId="{F8F28FBE-C486-424E-BFE1-7E006B98DDD5}" destId="{A49DF682-0D7C-4921-96E0-27F21F52FA1E}"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tx2">
            <a:alpha val="26000"/>
          </a:schemeClr>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7136963" y="366794"/>
        <a:ext cx="1698352" cy="101901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EC0BD8-BBD9-4F62-B25F-8739A3A86050}">
      <dsp:nvSpPr>
        <dsp:cNvPr id="0" name=""/>
        <dsp:cNvSpPr/>
      </dsp:nvSpPr>
      <dsp:spPr>
        <a:xfrm>
          <a:off x="3884" y="138194"/>
          <a:ext cx="1698352" cy="1019011"/>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latin typeface="+mn-lt"/>
          </a:endParaRPr>
        </a:p>
      </dsp:txBody>
      <dsp:txXfrm>
        <a:off x="3884" y="138194"/>
        <a:ext cx="1698352" cy="1019011"/>
      </dsp:txXfrm>
    </dsp:sp>
    <dsp:sp modelId="{5B23725F-3911-4349-B4D9-FDEE5B9CCE13}">
      <dsp:nvSpPr>
        <dsp:cNvPr id="0" name=""/>
        <dsp:cNvSpPr/>
      </dsp:nvSpPr>
      <dsp:spPr>
        <a:xfrm>
          <a:off x="1872071" y="437104"/>
          <a:ext cx="360050" cy="4211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437104"/>
        <a:ext cx="360050" cy="421191"/>
      </dsp:txXfrm>
    </dsp:sp>
    <dsp:sp modelId="{75652BEE-7E0D-4358-8496-8E16591E692E}">
      <dsp:nvSpPr>
        <dsp:cNvPr id="0" name=""/>
        <dsp:cNvSpPr/>
      </dsp:nvSpPr>
      <dsp:spPr>
        <a:xfrm>
          <a:off x="2381577" y="138194"/>
          <a:ext cx="1698352" cy="1019011"/>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latin typeface="+mn-lt"/>
          </a:endParaRPr>
        </a:p>
      </dsp:txBody>
      <dsp:txXfrm>
        <a:off x="2381577" y="138194"/>
        <a:ext cx="1698352" cy="1019011"/>
      </dsp:txXfrm>
    </dsp:sp>
    <dsp:sp modelId="{295408ED-7CD1-426C-881B-55ED4995D171}">
      <dsp:nvSpPr>
        <dsp:cNvPr id="0" name=""/>
        <dsp:cNvSpPr/>
      </dsp:nvSpPr>
      <dsp:spPr>
        <a:xfrm>
          <a:off x="4249764" y="4371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437104"/>
        <a:ext cx="360050" cy="421191"/>
      </dsp:txXfrm>
    </dsp:sp>
    <dsp:sp modelId="{F257A7DC-96A5-49D5-8965-93F7AE2E6D9D}">
      <dsp:nvSpPr>
        <dsp:cNvPr id="0" name=""/>
        <dsp:cNvSpPr/>
      </dsp:nvSpPr>
      <dsp:spPr>
        <a:xfrm>
          <a:off x="4759270" y="1381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138194"/>
        <a:ext cx="1698352" cy="1019011"/>
      </dsp:txXfrm>
    </dsp:sp>
    <dsp:sp modelId="{3E2A81FD-248C-4C30-BF28-DCA550C3DFE4}">
      <dsp:nvSpPr>
        <dsp:cNvPr id="0" name=""/>
        <dsp:cNvSpPr/>
      </dsp:nvSpPr>
      <dsp:spPr>
        <a:xfrm>
          <a:off x="6627457" y="4371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437104"/>
        <a:ext cx="360050" cy="421191"/>
      </dsp:txXfrm>
    </dsp:sp>
    <dsp:sp modelId="{A49DF682-0D7C-4921-96E0-27F21F52FA1E}">
      <dsp:nvSpPr>
        <dsp:cNvPr id="0" name=""/>
        <dsp:cNvSpPr/>
      </dsp:nvSpPr>
      <dsp:spPr>
        <a:xfrm>
          <a:off x="7136963" y="1381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138194"/>
        <a:ext cx="1698352" cy="1019011"/>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EC0BD8-BBD9-4F62-B25F-8739A3A86050}">
      <dsp:nvSpPr>
        <dsp:cNvPr id="0" name=""/>
        <dsp:cNvSpPr/>
      </dsp:nvSpPr>
      <dsp:spPr>
        <a:xfrm>
          <a:off x="3884" y="138194"/>
          <a:ext cx="1698352" cy="1019011"/>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latin typeface="+mn-lt"/>
          </a:endParaRPr>
        </a:p>
      </dsp:txBody>
      <dsp:txXfrm>
        <a:off x="3884" y="138194"/>
        <a:ext cx="1698352" cy="1019011"/>
      </dsp:txXfrm>
    </dsp:sp>
    <dsp:sp modelId="{5B23725F-3911-4349-B4D9-FDEE5B9CCE13}">
      <dsp:nvSpPr>
        <dsp:cNvPr id="0" name=""/>
        <dsp:cNvSpPr/>
      </dsp:nvSpPr>
      <dsp:spPr>
        <a:xfrm>
          <a:off x="1872071" y="437104"/>
          <a:ext cx="360050" cy="42119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437104"/>
        <a:ext cx="360050" cy="421191"/>
      </dsp:txXfrm>
    </dsp:sp>
    <dsp:sp modelId="{75652BEE-7E0D-4358-8496-8E16591E692E}">
      <dsp:nvSpPr>
        <dsp:cNvPr id="0" name=""/>
        <dsp:cNvSpPr/>
      </dsp:nvSpPr>
      <dsp:spPr>
        <a:xfrm>
          <a:off x="2381577" y="138194"/>
          <a:ext cx="1698352" cy="1019011"/>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a:latin typeface="+mn-lt"/>
          </a:endParaRPr>
        </a:p>
      </dsp:txBody>
      <dsp:txXfrm>
        <a:off x="2381577" y="138194"/>
        <a:ext cx="1698352" cy="1019011"/>
      </dsp:txXfrm>
    </dsp:sp>
    <dsp:sp modelId="{295408ED-7CD1-426C-881B-55ED4995D171}">
      <dsp:nvSpPr>
        <dsp:cNvPr id="0" name=""/>
        <dsp:cNvSpPr/>
      </dsp:nvSpPr>
      <dsp:spPr>
        <a:xfrm>
          <a:off x="4249764" y="4371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437104"/>
        <a:ext cx="360050" cy="421191"/>
      </dsp:txXfrm>
    </dsp:sp>
    <dsp:sp modelId="{F257A7DC-96A5-49D5-8965-93F7AE2E6D9D}">
      <dsp:nvSpPr>
        <dsp:cNvPr id="0" name=""/>
        <dsp:cNvSpPr/>
      </dsp:nvSpPr>
      <dsp:spPr>
        <a:xfrm>
          <a:off x="4759270" y="1381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138194"/>
        <a:ext cx="1698352" cy="1019011"/>
      </dsp:txXfrm>
    </dsp:sp>
    <dsp:sp modelId="{3E2A81FD-248C-4C30-BF28-DCA550C3DFE4}">
      <dsp:nvSpPr>
        <dsp:cNvPr id="0" name=""/>
        <dsp:cNvSpPr/>
      </dsp:nvSpPr>
      <dsp:spPr>
        <a:xfrm>
          <a:off x="6627457" y="4371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437104"/>
        <a:ext cx="360050" cy="421191"/>
      </dsp:txXfrm>
    </dsp:sp>
    <dsp:sp modelId="{A49DF682-0D7C-4921-96E0-27F21F52FA1E}">
      <dsp:nvSpPr>
        <dsp:cNvPr id="0" name=""/>
        <dsp:cNvSpPr/>
      </dsp:nvSpPr>
      <dsp:spPr>
        <a:xfrm>
          <a:off x="7136963" y="1381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138194"/>
        <a:ext cx="1698352" cy="1019011"/>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3911CC-0C1E-45FF-A3AC-3B106AC99984}">
      <dsp:nvSpPr>
        <dsp:cNvPr id="0" name=""/>
        <dsp:cNvSpPr/>
      </dsp:nvSpPr>
      <dsp:spPr>
        <a:xfrm>
          <a:off x="3884" y="366794"/>
          <a:ext cx="1698352" cy="1019011"/>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latin typeface="+mn-lt"/>
          </a:endParaRPr>
        </a:p>
      </dsp:txBody>
      <dsp:txXfrm>
        <a:off x="3884" y="366794"/>
        <a:ext cx="1698352" cy="1019011"/>
      </dsp:txXfrm>
    </dsp:sp>
    <dsp:sp modelId="{B36CA784-E5C2-4BA7-9BA1-115EDA569425}">
      <dsp:nvSpPr>
        <dsp:cNvPr id="0" name=""/>
        <dsp:cNvSpPr/>
      </dsp:nvSpPr>
      <dsp:spPr>
        <a:xfrm>
          <a:off x="1676402" y="665704"/>
          <a:ext cx="598994" cy="421191"/>
        </a:xfrm>
        <a:prstGeom prst="leftRightArrow">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676402" y="665704"/>
        <a:ext cx="598994"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Profiles</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3911CC-0C1E-45FF-A3AC-3B106AC99984}">
      <dsp:nvSpPr>
        <dsp:cNvPr id="0" name=""/>
        <dsp:cNvSpPr/>
      </dsp:nvSpPr>
      <dsp:spPr>
        <a:xfrm>
          <a:off x="3884" y="366794"/>
          <a:ext cx="1698352" cy="1019011"/>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latin typeface="+mn-lt"/>
          </a:endParaRPr>
        </a:p>
      </dsp:txBody>
      <dsp:txXfrm>
        <a:off x="3884" y="366794"/>
        <a:ext cx="1698352" cy="1019011"/>
      </dsp:txXfrm>
    </dsp:sp>
    <dsp:sp modelId="{B36CA784-E5C2-4BA7-9BA1-115EDA569425}">
      <dsp:nvSpPr>
        <dsp:cNvPr id="0" name=""/>
        <dsp:cNvSpPr/>
      </dsp:nvSpPr>
      <dsp:spPr>
        <a:xfrm>
          <a:off x="1676402" y="665704"/>
          <a:ext cx="598994" cy="421191"/>
        </a:xfrm>
        <a:prstGeom prst="leftRightArrow">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676402" y="665704"/>
        <a:ext cx="598994"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Profiles</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F374BD-D41A-49D7-9289-07C5B873E6BF}">
      <dsp:nvSpPr>
        <dsp:cNvPr id="0" name=""/>
        <dsp:cNvSpPr/>
      </dsp:nvSpPr>
      <dsp:spPr>
        <a:xfrm>
          <a:off x="0" y="0"/>
          <a:ext cx="2819400" cy="571499"/>
        </a:xfrm>
        <a:prstGeom prst="roundRect">
          <a:avLst>
            <a:gd name="adj" fmla="val 10000"/>
          </a:avLst>
        </a:prstGeom>
        <a:solidFill>
          <a:srgbClr val="9E5ECE"/>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Workspace</a:t>
          </a:r>
          <a:endParaRPr lang="en-US" sz="2800" kern="1200" dirty="0">
            <a:solidFill>
              <a:schemeClr val="bg1"/>
            </a:solidFill>
            <a:latin typeface="+mn-lt"/>
          </a:endParaRPr>
        </a:p>
      </dsp:txBody>
      <dsp:txXfrm>
        <a:off x="621029" y="0"/>
        <a:ext cx="2198370" cy="571499"/>
      </dsp:txXfrm>
    </dsp:sp>
    <dsp:sp modelId="{A1F34771-F4FF-4BDD-82D7-B18D6CA2F7B6}">
      <dsp:nvSpPr>
        <dsp:cNvPr id="0" name=""/>
        <dsp:cNvSpPr/>
      </dsp:nvSpPr>
      <dsp:spPr>
        <a:xfrm>
          <a:off x="57149" y="57149"/>
          <a:ext cx="5638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FF0958-C909-45E9-ADC3-4EB374D0C66B}">
      <dsp:nvSpPr>
        <dsp:cNvPr id="0" name=""/>
        <dsp:cNvSpPr/>
      </dsp:nvSpPr>
      <dsp:spPr>
        <a:xfrm>
          <a:off x="0" y="628649"/>
          <a:ext cx="2819400" cy="571499"/>
        </a:xfrm>
        <a:prstGeom prst="roundRect">
          <a:avLst>
            <a:gd name="adj" fmla="val 10000"/>
          </a:avLst>
        </a:prstGeom>
        <a:solidFill>
          <a:srgbClr val="9E5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Models</a:t>
          </a:r>
          <a:endParaRPr lang="en-US" sz="1800" kern="1200" dirty="0">
            <a:solidFill>
              <a:schemeClr val="bg1"/>
            </a:solidFill>
            <a:latin typeface="+mn-lt"/>
          </a:endParaRPr>
        </a:p>
      </dsp:txBody>
      <dsp:txXfrm>
        <a:off x="621029" y="628649"/>
        <a:ext cx="2198370" cy="571499"/>
      </dsp:txXfrm>
    </dsp:sp>
    <dsp:sp modelId="{94B64188-5FCA-42C6-89BB-FACA70053B8A}">
      <dsp:nvSpPr>
        <dsp:cNvPr id="0" name=""/>
        <dsp:cNvSpPr/>
      </dsp:nvSpPr>
      <dsp:spPr>
        <a:xfrm>
          <a:off x="57149" y="685799"/>
          <a:ext cx="5638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EB18FD-4D4F-4756-BAFA-C15961F7FEDF}">
      <dsp:nvSpPr>
        <dsp:cNvPr id="0" name=""/>
        <dsp:cNvSpPr/>
      </dsp:nvSpPr>
      <dsp:spPr>
        <a:xfrm>
          <a:off x="0" y="1257299"/>
          <a:ext cx="2819400" cy="571499"/>
        </a:xfrm>
        <a:prstGeom prst="roundRect">
          <a:avLst>
            <a:gd name="adj" fmla="val 10000"/>
          </a:avLst>
        </a:prstGeom>
        <a:solidFill>
          <a:srgbClr val="9E5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Stimulus Profile</a:t>
          </a:r>
          <a:endParaRPr lang="en-US" sz="1800" kern="1200" dirty="0">
            <a:solidFill>
              <a:schemeClr val="bg1"/>
            </a:solidFill>
            <a:latin typeface="+mn-lt"/>
          </a:endParaRPr>
        </a:p>
      </dsp:txBody>
      <dsp:txXfrm>
        <a:off x="621029" y="1257299"/>
        <a:ext cx="2198370" cy="571499"/>
      </dsp:txXfrm>
    </dsp:sp>
    <dsp:sp modelId="{B0076511-6DC8-4127-968E-44AA9B784FE4}">
      <dsp:nvSpPr>
        <dsp:cNvPr id="0" name=""/>
        <dsp:cNvSpPr/>
      </dsp:nvSpPr>
      <dsp:spPr>
        <a:xfrm>
          <a:off x="57149" y="1314449"/>
          <a:ext cx="5638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FF0958-C909-45E9-ADC3-4EB374D0C66B}">
      <dsp:nvSpPr>
        <dsp:cNvPr id="0" name=""/>
        <dsp:cNvSpPr/>
      </dsp:nvSpPr>
      <dsp:spPr>
        <a:xfrm>
          <a:off x="0" y="0"/>
          <a:ext cx="2057400" cy="571499"/>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latin typeface="+mn-lt"/>
            </a:rPr>
            <a:t>Export Channels</a:t>
          </a:r>
          <a:endParaRPr lang="en-US" sz="1400" kern="1200" dirty="0">
            <a:solidFill>
              <a:schemeClr val="tx1"/>
            </a:solidFill>
            <a:latin typeface="+mn-lt"/>
          </a:endParaRPr>
        </a:p>
      </dsp:txBody>
      <dsp:txXfrm>
        <a:off x="468630" y="0"/>
        <a:ext cx="1588770" cy="571499"/>
      </dsp:txXfrm>
    </dsp:sp>
    <dsp:sp modelId="{94B64188-5FCA-42C6-89BB-FACA70053B8A}">
      <dsp:nvSpPr>
        <dsp:cNvPr id="0" name=""/>
        <dsp:cNvSpPr/>
      </dsp:nvSpPr>
      <dsp:spPr>
        <a:xfrm>
          <a:off x="57149" y="57149"/>
          <a:ext cx="4114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EB18FD-4D4F-4756-BAFA-C15961F7FEDF}">
      <dsp:nvSpPr>
        <dsp:cNvPr id="0" name=""/>
        <dsp:cNvSpPr/>
      </dsp:nvSpPr>
      <dsp:spPr>
        <a:xfrm>
          <a:off x="0" y="628649"/>
          <a:ext cx="2057400" cy="571499"/>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latin typeface="+mn-lt"/>
            </a:rPr>
            <a:t>Import Channels</a:t>
          </a:r>
          <a:endParaRPr lang="en-US" sz="1400" kern="1200" dirty="0">
            <a:solidFill>
              <a:schemeClr val="tx1"/>
            </a:solidFill>
            <a:latin typeface="+mn-lt"/>
          </a:endParaRPr>
        </a:p>
      </dsp:txBody>
      <dsp:txXfrm>
        <a:off x="468630" y="628649"/>
        <a:ext cx="1588770" cy="571499"/>
      </dsp:txXfrm>
    </dsp:sp>
    <dsp:sp modelId="{B0076511-6DC8-4127-968E-44AA9B784FE4}">
      <dsp:nvSpPr>
        <dsp:cNvPr id="0" name=""/>
        <dsp:cNvSpPr/>
      </dsp:nvSpPr>
      <dsp:spPr>
        <a:xfrm>
          <a:off x="57149" y="685799"/>
          <a:ext cx="4114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ABC9A-08CF-44C8-B72C-848ADACD09F3}">
      <dsp:nvSpPr>
        <dsp:cNvPr id="0" name=""/>
        <dsp:cNvSpPr/>
      </dsp:nvSpPr>
      <dsp:spPr>
        <a:xfrm>
          <a:off x="0" y="1257299"/>
          <a:ext cx="2057400" cy="571499"/>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latin typeface="+mn-lt"/>
            </a:rPr>
            <a:t>Run Script</a:t>
          </a:r>
          <a:endParaRPr lang="en-US" sz="1400" kern="1200" dirty="0">
            <a:solidFill>
              <a:schemeClr val="tx1"/>
            </a:solidFill>
            <a:latin typeface="+mn-lt"/>
          </a:endParaRPr>
        </a:p>
      </dsp:txBody>
      <dsp:txXfrm>
        <a:off x="468630" y="1257299"/>
        <a:ext cx="1588770" cy="571499"/>
      </dsp:txXfrm>
    </dsp:sp>
    <dsp:sp modelId="{E9DEFAD5-CF72-4D35-83A4-C6577CEF6E79}">
      <dsp:nvSpPr>
        <dsp:cNvPr id="0" name=""/>
        <dsp:cNvSpPr/>
      </dsp:nvSpPr>
      <dsp:spPr>
        <a:xfrm>
          <a:off x="57149" y="1314449"/>
          <a:ext cx="411480" cy="4571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F374BD-D41A-49D7-9289-07C5B873E6BF}">
      <dsp:nvSpPr>
        <dsp:cNvPr id="0" name=""/>
        <dsp:cNvSpPr/>
      </dsp:nvSpPr>
      <dsp:spPr>
        <a:xfrm>
          <a:off x="0" y="0"/>
          <a:ext cx="3733800" cy="481412"/>
        </a:xfrm>
        <a:prstGeom prst="roundRect">
          <a:avLst>
            <a:gd name="adj" fmla="val 10000"/>
          </a:avLst>
        </a:prstGeom>
        <a:solidFill>
          <a:srgbClr val="9E5ECE"/>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Open VeriStand (VS)</a:t>
          </a:r>
          <a:endParaRPr lang="en-US" sz="1800" kern="1200" dirty="0">
            <a:solidFill>
              <a:schemeClr val="bg1"/>
            </a:solidFill>
            <a:latin typeface="+mn-lt"/>
          </a:endParaRPr>
        </a:p>
      </dsp:txBody>
      <dsp:txXfrm>
        <a:off x="794901" y="0"/>
        <a:ext cx="2938898" cy="481412"/>
      </dsp:txXfrm>
    </dsp:sp>
    <dsp:sp modelId="{A1F34771-F4FF-4BDD-82D7-B18D6CA2F7B6}">
      <dsp:nvSpPr>
        <dsp:cNvPr id="0" name=""/>
        <dsp:cNvSpPr/>
      </dsp:nvSpPr>
      <dsp:spPr>
        <a:xfrm>
          <a:off x="48141" y="48141"/>
          <a:ext cx="746760" cy="38512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EEA355-5C83-46FD-9A6C-259358A671A1}">
      <dsp:nvSpPr>
        <dsp:cNvPr id="0" name=""/>
        <dsp:cNvSpPr/>
      </dsp:nvSpPr>
      <dsp:spPr>
        <a:xfrm>
          <a:off x="0" y="529553"/>
          <a:ext cx="3733800" cy="481412"/>
        </a:xfrm>
        <a:prstGeom prst="roundRect">
          <a:avLst>
            <a:gd name="adj" fmla="val 10000"/>
          </a:avLst>
        </a:prstGeom>
        <a:solidFill>
          <a:srgbClr val="9E5ECE"/>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Open VeriStand Config File</a:t>
          </a:r>
          <a:endParaRPr lang="en-US" sz="1800" kern="1200" dirty="0">
            <a:solidFill>
              <a:schemeClr val="bg1"/>
            </a:solidFill>
            <a:latin typeface="+mn-lt"/>
          </a:endParaRPr>
        </a:p>
      </dsp:txBody>
      <dsp:txXfrm>
        <a:off x="794901" y="529553"/>
        <a:ext cx="2938898" cy="481412"/>
      </dsp:txXfrm>
    </dsp:sp>
    <dsp:sp modelId="{D872B908-D763-4C8C-A1F7-0956F947E65F}">
      <dsp:nvSpPr>
        <dsp:cNvPr id="0" name=""/>
        <dsp:cNvSpPr/>
      </dsp:nvSpPr>
      <dsp:spPr>
        <a:xfrm>
          <a:off x="48141" y="577694"/>
          <a:ext cx="746760" cy="385129"/>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FF0958-C909-45E9-ADC3-4EB374D0C66B}">
      <dsp:nvSpPr>
        <dsp:cNvPr id="0" name=""/>
        <dsp:cNvSpPr/>
      </dsp:nvSpPr>
      <dsp:spPr>
        <a:xfrm>
          <a:off x="0" y="1059107"/>
          <a:ext cx="3733800" cy="481412"/>
        </a:xfrm>
        <a:prstGeom prst="roundRect">
          <a:avLst>
            <a:gd name="adj" fmla="val 10000"/>
          </a:avLst>
        </a:prstGeom>
        <a:solidFill>
          <a:srgbClr val="9E5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Set Model Parameters</a:t>
          </a:r>
          <a:endParaRPr lang="en-US" sz="1800" kern="1200" dirty="0">
            <a:solidFill>
              <a:schemeClr val="bg1"/>
            </a:solidFill>
            <a:latin typeface="+mn-lt"/>
          </a:endParaRPr>
        </a:p>
      </dsp:txBody>
      <dsp:txXfrm>
        <a:off x="794901" y="1059107"/>
        <a:ext cx="2938898" cy="481412"/>
      </dsp:txXfrm>
    </dsp:sp>
    <dsp:sp modelId="{94B64188-5FCA-42C6-89BB-FACA70053B8A}">
      <dsp:nvSpPr>
        <dsp:cNvPr id="0" name=""/>
        <dsp:cNvSpPr/>
      </dsp:nvSpPr>
      <dsp:spPr>
        <a:xfrm>
          <a:off x="48141" y="1107248"/>
          <a:ext cx="746760" cy="38512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EB18FD-4D4F-4756-BAFA-C15961F7FEDF}">
      <dsp:nvSpPr>
        <dsp:cNvPr id="0" name=""/>
        <dsp:cNvSpPr/>
      </dsp:nvSpPr>
      <dsp:spPr>
        <a:xfrm>
          <a:off x="0" y="1588661"/>
          <a:ext cx="3733800" cy="481412"/>
        </a:xfrm>
        <a:prstGeom prst="roundRect">
          <a:avLst>
            <a:gd name="adj" fmla="val 10000"/>
          </a:avLst>
        </a:prstGeom>
        <a:solidFill>
          <a:srgbClr val="9E5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latin typeface="+mn-lt"/>
            </a:rPr>
            <a:t>Run Stimulus Profile</a:t>
          </a:r>
          <a:endParaRPr lang="en-US" sz="1800" kern="1200" dirty="0">
            <a:solidFill>
              <a:schemeClr val="bg1"/>
            </a:solidFill>
            <a:latin typeface="+mn-lt"/>
          </a:endParaRPr>
        </a:p>
      </dsp:txBody>
      <dsp:txXfrm>
        <a:off x="794901" y="1588661"/>
        <a:ext cx="2938898" cy="481412"/>
      </dsp:txXfrm>
    </dsp:sp>
    <dsp:sp modelId="{B0076511-6DC8-4127-968E-44AA9B784FE4}">
      <dsp:nvSpPr>
        <dsp:cNvPr id="0" name=""/>
        <dsp:cNvSpPr/>
      </dsp:nvSpPr>
      <dsp:spPr>
        <a:xfrm>
          <a:off x="48141" y="1636802"/>
          <a:ext cx="746760" cy="38512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DC88A-13DE-4BD7-8194-771577F11F98}">
      <dsp:nvSpPr>
        <dsp:cNvPr id="0" name=""/>
        <dsp:cNvSpPr/>
      </dsp:nvSpPr>
      <dsp:spPr>
        <a:xfrm>
          <a:off x="0" y="2118214"/>
          <a:ext cx="3733800" cy="481412"/>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rPr>
            <a:t>Open DIAdem</a:t>
          </a:r>
          <a:endParaRPr lang="en-US" sz="1800" kern="1200" dirty="0">
            <a:solidFill>
              <a:schemeClr val="tx1"/>
            </a:solidFill>
            <a:latin typeface="+mn-lt"/>
          </a:endParaRPr>
        </a:p>
      </dsp:txBody>
      <dsp:txXfrm>
        <a:off x="794901" y="2118214"/>
        <a:ext cx="2938898" cy="481412"/>
      </dsp:txXfrm>
    </dsp:sp>
    <dsp:sp modelId="{51C2D814-5A49-4D78-BA82-72ECD438CB10}">
      <dsp:nvSpPr>
        <dsp:cNvPr id="0" name=""/>
        <dsp:cNvSpPr/>
      </dsp:nvSpPr>
      <dsp:spPr>
        <a:xfrm>
          <a:off x="48141" y="2166356"/>
          <a:ext cx="746760" cy="38512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9631D7-1135-4082-BB67-A3313834F253}">
      <dsp:nvSpPr>
        <dsp:cNvPr id="0" name=""/>
        <dsp:cNvSpPr/>
      </dsp:nvSpPr>
      <dsp:spPr>
        <a:xfrm>
          <a:off x="0" y="2647768"/>
          <a:ext cx="3733800" cy="481412"/>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rPr>
            <a:t>Export Log</a:t>
          </a:r>
          <a:endParaRPr lang="en-US" sz="1800" kern="1200" dirty="0">
            <a:solidFill>
              <a:schemeClr val="tx1"/>
            </a:solidFill>
            <a:latin typeface="+mn-lt"/>
          </a:endParaRPr>
        </a:p>
      </dsp:txBody>
      <dsp:txXfrm>
        <a:off x="794901" y="2647768"/>
        <a:ext cx="2938898" cy="481412"/>
      </dsp:txXfrm>
    </dsp:sp>
    <dsp:sp modelId="{0C4C83A6-D13B-43EF-B0C3-81013AD174A8}">
      <dsp:nvSpPr>
        <dsp:cNvPr id="0" name=""/>
        <dsp:cNvSpPr/>
      </dsp:nvSpPr>
      <dsp:spPr>
        <a:xfrm>
          <a:off x="48141" y="2695909"/>
          <a:ext cx="746760" cy="38512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221D2-F520-4511-BF1A-C13DB9F8271E}">
      <dsp:nvSpPr>
        <dsp:cNvPr id="0" name=""/>
        <dsp:cNvSpPr/>
      </dsp:nvSpPr>
      <dsp:spPr>
        <a:xfrm>
          <a:off x="0" y="3177322"/>
          <a:ext cx="3733800" cy="481412"/>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rPr>
            <a:t>Run Analysis Script</a:t>
          </a:r>
          <a:endParaRPr lang="en-US" sz="1800" kern="1200" dirty="0">
            <a:solidFill>
              <a:schemeClr val="tx1"/>
            </a:solidFill>
            <a:latin typeface="+mn-lt"/>
          </a:endParaRPr>
        </a:p>
      </dsp:txBody>
      <dsp:txXfrm>
        <a:off x="794901" y="3177322"/>
        <a:ext cx="2938898" cy="481412"/>
      </dsp:txXfrm>
    </dsp:sp>
    <dsp:sp modelId="{75087D16-B960-47FF-BB5E-2261D7C8EB9A}">
      <dsp:nvSpPr>
        <dsp:cNvPr id="0" name=""/>
        <dsp:cNvSpPr/>
      </dsp:nvSpPr>
      <dsp:spPr>
        <a:xfrm>
          <a:off x="48141" y="3225463"/>
          <a:ext cx="746760" cy="38512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03B345-D084-441D-9B66-7DBC55A0DFB2}">
      <dsp:nvSpPr>
        <dsp:cNvPr id="0" name=""/>
        <dsp:cNvSpPr/>
      </dsp:nvSpPr>
      <dsp:spPr>
        <a:xfrm>
          <a:off x="0" y="3706876"/>
          <a:ext cx="3733800" cy="481412"/>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rPr>
            <a:t>Close DIAdem</a:t>
          </a:r>
          <a:endParaRPr lang="en-US" sz="1800" kern="1200" dirty="0">
            <a:solidFill>
              <a:schemeClr val="tx1"/>
            </a:solidFill>
            <a:latin typeface="+mn-lt"/>
          </a:endParaRPr>
        </a:p>
      </dsp:txBody>
      <dsp:txXfrm>
        <a:off x="794901" y="3706876"/>
        <a:ext cx="2938898" cy="481412"/>
      </dsp:txXfrm>
    </dsp:sp>
    <dsp:sp modelId="{420BF40E-B634-4A0B-9A36-C2FF6A8308D0}">
      <dsp:nvSpPr>
        <dsp:cNvPr id="0" name=""/>
        <dsp:cNvSpPr/>
      </dsp:nvSpPr>
      <dsp:spPr>
        <a:xfrm>
          <a:off x="48141" y="3755017"/>
          <a:ext cx="746760" cy="38512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3911CC-0C1E-45FF-A3AC-3B106AC99984}">
      <dsp:nvSpPr>
        <dsp:cNvPr id="0" name=""/>
        <dsp:cNvSpPr/>
      </dsp:nvSpPr>
      <dsp:spPr>
        <a:xfrm>
          <a:off x="3371" y="185044"/>
          <a:ext cx="1474212" cy="88452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solidFill>
              <a:schemeClr val="tx1"/>
            </a:solidFill>
            <a:latin typeface="+mn-lt"/>
          </a:endParaRPr>
        </a:p>
      </dsp:txBody>
      <dsp:txXfrm>
        <a:off x="3371" y="185044"/>
        <a:ext cx="1474212" cy="884527"/>
      </dsp:txXfrm>
    </dsp:sp>
    <dsp:sp modelId="{B36CA784-E5C2-4BA7-9BA1-115EDA569425}">
      <dsp:nvSpPr>
        <dsp:cNvPr id="0" name=""/>
        <dsp:cNvSpPr/>
      </dsp:nvSpPr>
      <dsp:spPr>
        <a:xfrm>
          <a:off x="1455159" y="444505"/>
          <a:ext cx="519942" cy="365604"/>
        </a:xfrm>
        <a:prstGeom prst="leftRightArrow">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1455159" y="444505"/>
        <a:ext cx="519942" cy="365604"/>
      </dsp:txXfrm>
    </dsp:sp>
    <dsp:sp modelId="{EB57D62F-FADB-48CB-9331-8619E4A70D6D}">
      <dsp:nvSpPr>
        <dsp:cNvPr id="0" name=""/>
        <dsp:cNvSpPr/>
      </dsp:nvSpPr>
      <dsp:spPr>
        <a:xfrm>
          <a:off x="2067269" y="185044"/>
          <a:ext cx="1474212" cy="8845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067269" y="185044"/>
        <a:ext cx="1474212" cy="884527"/>
      </dsp:txXfrm>
    </dsp:sp>
    <dsp:sp modelId="{FB9E5B82-FF96-48C4-87B2-34E0DC5D7EAF}">
      <dsp:nvSpPr>
        <dsp:cNvPr id="0" name=""/>
        <dsp:cNvSpPr/>
      </dsp:nvSpPr>
      <dsp:spPr>
        <a:xfrm>
          <a:off x="3688902" y="444505"/>
          <a:ext cx="312533" cy="365604"/>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3688902" y="444505"/>
        <a:ext cx="312533" cy="365604"/>
      </dsp:txXfrm>
    </dsp:sp>
    <dsp:sp modelId="{F257A7DC-96A5-49D5-8965-93F7AE2E6D9D}">
      <dsp:nvSpPr>
        <dsp:cNvPr id="0" name=""/>
        <dsp:cNvSpPr/>
      </dsp:nvSpPr>
      <dsp:spPr>
        <a:xfrm>
          <a:off x="4131166" y="185044"/>
          <a:ext cx="1474212" cy="8845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Profiles</a:t>
          </a:r>
          <a:endParaRPr lang="en-US" sz="1800" kern="1200" dirty="0">
            <a:solidFill>
              <a:schemeClr val="tx1"/>
            </a:solidFill>
            <a:latin typeface="+mn-lt"/>
          </a:endParaRPr>
        </a:p>
      </dsp:txBody>
      <dsp:txXfrm>
        <a:off x="4131166" y="185044"/>
        <a:ext cx="1474212" cy="884527"/>
      </dsp:txXfrm>
    </dsp:sp>
    <dsp:sp modelId="{3E2A81FD-248C-4C30-BF28-DCA550C3DFE4}">
      <dsp:nvSpPr>
        <dsp:cNvPr id="0" name=""/>
        <dsp:cNvSpPr/>
      </dsp:nvSpPr>
      <dsp:spPr>
        <a:xfrm>
          <a:off x="5752800" y="444505"/>
          <a:ext cx="312533" cy="365604"/>
        </a:xfrm>
        <a:prstGeom prst="rightArrow">
          <a:avLst>
            <a:gd name="adj1" fmla="val 60000"/>
            <a:gd name="adj2" fmla="val 50000"/>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5752800" y="444505"/>
        <a:ext cx="312533" cy="365604"/>
      </dsp:txXfrm>
    </dsp:sp>
    <dsp:sp modelId="{A49DF682-0D7C-4921-96E0-27F21F52FA1E}">
      <dsp:nvSpPr>
        <dsp:cNvPr id="0" name=""/>
        <dsp:cNvSpPr/>
      </dsp:nvSpPr>
      <dsp:spPr>
        <a:xfrm>
          <a:off x="6195063" y="185044"/>
          <a:ext cx="1474212" cy="8845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6195063" y="185044"/>
        <a:ext cx="1474212" cy="8845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1205" y="718177"/>
          <a:ext cx="527074" cy="316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latin typeface="+mn-lt"/>
            </a:rPr>
            <a:t>Requirements</a:t>
          </a:r>
          <a:endParaRPr lang="en-US" sz="600" kern="1200" dirty="0">
            <a:latin typeface="+mn-lt"/>
          </a:endParaRPr>
        </a:p>
      </dsp:txBody>
      <dsp:txXfrm>
        <a:off x="1205" y="718177"/>
        <a:ext cx="527074" cy="316244"/>
      </dsp:txXfrm>
    </dsp:sp>
    <dsp:sp modelId="{295408ED-7CD1-426C-881B-55ED4995D171}">
      <dsp:nvSpPr>
        <dsp:cNvPr id="0" name=""/>
        <dsp:cNvSpPr/>
      </dsp:nvSpPr>
      <dsp:spPr>
        <a:xfrm>
          <a:off x="580987" y="810942"/>
          <a:ext cx="111739" cy="130714"/>
        </a:xfrm>
        <a:prstGeom prst="rightArrow">
          <a:avLst>
            <a:gd name="adj1" fmla="val 60000"/>
            <a:gd name="adj2" fmla="val 50000"/>
          </a:avLst>
        </a:prstGeom>
        <a:solidFill>
          <a:schemeClr val="tx2">
            <a:alpha val="39000"/>
          </a:schemeClr>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580987" y="810942"/>
        <a:ext cx="111739" cy="130714"/>
      </dsp:txXfrm>
    </dsp:sp>
    <dsp:sp modelId="{EB57D62F-FADB-48CB-9331-8619E4A70D6D}">
      <dsp:nvSpPr>
        <dsp:cNvPr id="0" name=""/>
        <dsp:cNvSpPr/>
      </dsp:nvSpPr>
      <dsp:spPr>
        <a:xfrm>
          <a:off x="739110" y="718177"/>
          <a:ext cx="527074" cy="316244"/>
        </a:xfrm>
        <a:prstGeom prst="roundRect">
          <a:avLst>
            <a:gd name="adj" fmla="val 10000"/>
          </a:avLst>
        </a:prstGeom>
        <a:solidFill>
          <a:schemeClr val="tx2">
            <a:alpha val="39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a:latin typeface="+mn-lt"/>
          </a:endParaRPr>
        </a:p>
      </dsp:txBody>
      <dsp:txXfrm>
        <a:off x="739110" y="718177"/>
        <a:ext cx="527074" cy="316244"/>
      </dsp:txXfrm>
    </dsp:sp>
    <dsp:sp modelId="{FB9E5B82-FF96-48C4-87B2-34E0DC5D7EAF}">
      <dsp:nvSpPr>
        <dsp:cNvPr id="0" name=""/>
        <dsp:cNvSpPr/>
      </dsp:nvSpPr>
      <dsp:spPr>
        <a:xfrm>
          <a:off x="1318892" y="810942"/>
          <a:ext cx="111739" cy="130714"/>
        </a:xfrm>
        <a:prstGeom prst="rightArrow">
          <a:avLst>
            <a:gd name="adj1" fmla="val 60000"/>
            <a:gd name="adj2" fmla="val 50000"/>
          </a:avLst>
        </a:prstGeom>
        <a:solidFill>
          <a:schemeClr val="tx2">
            <a:alpha val="39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1318892" y="810942"/>
        <a:ext cx="111739" cy="130714"/>
      </dsp:txXfrm>
    </dsp:sp>
    <dsp:sp modelId="{F257A7DC-96A5-49D5-8965-93F7AE2E6D9D}">
      <dsp:nvSpPr>
        <dsp:cNvPr id="0" name=""/>
        <dsp:cNvSpPr/>
      </dsp:nvSpPr>
      <dsp:spPr>
        <a:xfrm>
          <a:off x="1477014" y="718177"/>
          <a:ext cx="527074" cy="316244"/>
        </a:xfrm>
        <a:prstGeom prst="roundRect">
          <a:avLst>
            <a:gd name="adj" fmla="val 10000"/>
          </a:avLst>
        </a:prstGeom>
        <a:solidFill>
          <a:schemeClr val="tx2">
            <a:alpha val="39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1477014" y="718177"/>
        <a:ext cx="527074" cy="316244"/>
      </dsp:txXfrm>
    </dsp:sp>
    <dsp:sp modelId="{3E2A81FD-248C-4C30-BF28-DCA550C3DFE4}">
      <dsp:nvSpPr>
        <dsp:cNvPr id="0" name=""/>
        <dsp:cNvSpPr/>
      </dsp:nvSpPr>
      <dsp:spPr>
        <a:xfrm>
          <a:off x="2056797" y="810942"/>
          <a:ext cx="111739" cy="130714"/>
        </a:xfrm>
        <a:prstGeom prst="rightArrow">
          <a:avLst>
            <a:gd name="adj1" fmla="val 60000"/>
            <a:gd name="adj2" fmla="val 50000"/>
          </a:avLst>
        </a:prstGeom>
        <a:solidFill>
          <a:schemeClr val="tx2">
            <a:alpha val="39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2056797" y="810942"/>
        <a:ext cx="111739" cy="130714"/>
      </dsp:txXfrm>
    </dsp:sp>
    <dsp:sp modelId="{A49DF682-0D7C-4921-96E0-27F21F52FA1E}">
      <dsp:nvSpPr>
        <dsp:cNvPr id="0" name=""/>
        <dsp:cNvSpPr/>
      </dsp:nvSpPr>
      <dsp:spPr>
        <a:xfrm>
          <a:off x="2214919" y="718177"/>
          <a:ext cx="527074" cy="316244"/>
        </a:xfrm>
        <a:prstGeom prst="roundRect">
          <a:avLst>
            <a:gd name="adj" fmla="val 10000"/>
          </a:avLst>
        </a:prstGeom>
        <a:solidFill>
          <a:schemeClr val="tx2">
            <a:alpha val="33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2214919" y="718177"/>
        <a:ext cx="527074" cy="31624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7136963" y="366794"/>
        <a:ext cx="1698352" cy="101901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1339" y="700608"/>
          <a:ext cx="585638" cy="351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latin typeface="+mn-lt"/>
            </a:rPr>
            <a:t>Requirements</a:t>
          </a:r>
          <a:endParaRPr lang="en-US" sz="700" kern="1200" dirty="0">
            <a:latin typeface="+mn-lt"/>
          </a:endParaRPr>
        </a:p>
      </dsp:txBody>
      <dsp:txXfrm>
        <a:off x="1339" y="700608"/>
        <a:ext cx="585638" cy="351383"/>
      </dsp:txXfrm>
    </dsp:sp>
    <dsp:sp modelId="{295408ED-7CD1-426C-881B-55ED4995D171}">
      <dsp:nvSpPr>
        <dsp:cNvPr id="0" name=""/>
        <dsp:cNvSpPr/>
      </dsp:nvSpPr>
      <dsp:spPr>
        <a:xfrm>
          <a:off x="645541" y="803680"/>
          <a:ext cx="124155" cy="145238"/>
        </a:xfrm>
        <a:prstGeom prst="rightArrow">
          <a:avLst>
            <a:gd name="adj1" fmla="val 60000"/>
            <a:gd name="adj2" fmla="val 50000"/>
          </a:avLst>
        </a:prstGeom>
        <a:solidFill>
          <a:schemeClr val="accent1">
            <a:tint val="60000"/>
            <a:hueOff val="0"/>
            <a:satOff val="0"/>
            <a:lumOff val="0"/>
          </a:schemeClr>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645541" y="803680"/>
        <a:ext cx="124155" cy="145238"/>
      </dsp:txXfrm>
    </dsp:sp>
    <dsp:sp modelId="{EB57D62F-FADB-48CB-9331-8619E4A70D6D}">
      <dsp:nvSpPr>
        <dsp:cNvPr id="0" name=""/>
        <dsp:cNvSpPr/>
      </dsp:nvSpPr>
      <dsp:spPr>
        <a:xfrm>
          <a:off x="821233" y="700608"/>
          <a:ext cx="585638" cy="351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latin typeface="+mn-lt"/>
            </a:rPr>
            <a:t>Models</a:t>
          </a:r>
          <a:endParaRPr lang="en-US" sz="900" kern="1200" dirty="0">
            <a:latin typeface="+mn-lt"/>
          </a:endParaRPr>
        </a:p>
      </dsp:txBody>
      <dsp:txXfrm>
        <a:off x="821233" y="700608"/>
        <a:ext cx="585638" cy="351383"/>
      </dsp:txXfrm>
    </dsp:sp>
    <dsp:sp modelId="{FB9E5B82-FF96-48C4-87B2-34E0DC5D7EAF}">
      <dsp:nvSpPr>
        <dsp:cNvPr id="0" name=""/>
        <dsp:cNvSpPr/>
      </dsp:nvSpPr>
      <dsp:spPr>
        <a:xfrm>
          <a:off x="1465436" y="803680"/>
          <a:ext cx="124155" cy="145238"/>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1465436" y="803680"/>
        <a:ext cx="124155" cy="145238"/>
      </dsp:txXfrm>
    </dsp:sp>
    <dsp:sp modelId="{F257A7DC-96A5-49D5-8965-93F7AE2E6D9D}">
      <dsp:nvSpPr>
        <dsp:cNvPr id="0" name=""/>
        <dsp:cNvSpPr/>
      </dsp:nvSpPr>
      <dsp:spPr>
        <a:xfrm>
          <a:off x="1641127" y="700608"/>
          <a:ext cx="585638" cy="351383"/>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US" sz="600" kern="1200" dirty="0">
            <a:latin typeface="+mn-lt"/>
          </a:endParaRPr>
        </a:p>
      </dsp:txBody>
      <dsp:txXfrm>
        <a:off x="1641127" y="700608"/>
        <a:ext cx="585638" cy="351383"/>
      </dsp:txXfrm>
    </dsp:sp>
    <dsp:sp modelId="{3E2A81FD-248C-4C30-BF28-DCA550C3DFE4}">
      <dsp:nvSpPr>
        <dsp:cNvPr id="0" name=""/>
        <dsp:cNvSpPr/>
      </dsp:nvSpPr>
      <dsp:spPr>
        <a:xfrm>
          <a:off x="2285330" y="803680"/>
          <a:ext cx="124155" cy="145238"/>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2285330" y="803680"/>
        <a:ext cx="124155" cy="145238"/>
      </dsp:txXfrm>
    </dsp:sp>
    <dsp:sp modelId="{A49DF682-0D7C-4921-96E0-27F21F52FA1E}">
      <dsp:nvSpPr>
        <dsp:cNvPr id="0" name=""/>
        <dsp:cNvSpPr/>
      </dsp:nvSpPr>
      <dsp:spPr>
        <a:xfrm>
          <a:off x="2461021" y="700608"/>
          <a:ext cx="585638" cy="351383"/>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US" sz="600" kern="1200" dirty="0">
            <a:latin typeface="+mn-lt"/>
          </a:endParaRPr>
        </a:p>
      </dsp:txBody>
      <dsp:txXfrm>
        <a:off x="2461021" y="700608"/>
        <a:ext cx="585638" cy="35138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rot="29029">
          <a:off x="6627937" y="675838"/>
          <a:ext cx="361093" cy="421191"/>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29029">
        <a:off x="6627937" y="675838"/>
        <a:ext cx="361093" cy="421191"/>
      </dsp:txXfrm>
    </dsp:sp>
    <dsp:sp modelId="{A49DF682-0D7C-4921-96E0-27F21F52FA1E}">
      <dsp:nvSpPr>
        <dsp:cNvPr id="0" name=""/>
        <dsp:cNvSpPr/>
      </dsp:nvSpPr>
      <dsp:spPr>
        <a:xfrm>
          <a:off x="7138906" y="386889"/>
          <a:ext cx="1698352" cy="1019011"/>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dsp:txBody>
      <dsp:txXfrm>
        <a:off x="7138906" y="386889"/>
        <a:ext cx="1698352" cy="101901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1339" y="700608"/>
          <a:ext cx="585638" cy="351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latin typeface="+mn-lt"/>
            </a:rPr>
            <a:t>Requirements</a:t>
          </a:r>
          <a:endParaRPr lang="en-US" sz="700" kern="1200" dirty="0">
            <a:latin typeface="+mn-lt"/>
          </a:endParaRPr>
        </a:p>
      </dsp:txBody>
      <dsp:txXfrm>
        <a:off x="1339" y="700608"/>
        <a:ext cx="585638" cy="351383"/>
      </dsp:txXfrm>
    </dsp:sp>
    <dsp:sp modelId="{295408ED-7CD1-426C-881B-55ED4995D171}">
      <dsp:nvSpPr>
        <dsp:cNvPr id="0" name=""/>
        <dsp:cNvSpPr/>
      </dsp:nvSpPr>
      <dsp:spPr>
        <a:xfrm>
          <a:off x="645541" y="803680"/>
          <a:ext cx="124155" cy="145238"/>
        </a:xfrm>
        <a:prstGeom prst="rightArrow">
          <a:avLst>
            <a:gd name="adj1" fmla="val 60000"/>
            <a:gd name="adj2" fmla="val 50000"/>
          </a:avLst>
        </a:prstGeom>
        <a:solidFill>
          <a:schemeClr val="accent1">
            <a:tint val="60000"/>
            <a:hueOff val="0"/>
            <a:satOff val="0"/>
            <a:lumOff val="0"/>
          </a:schemeClr>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645541" y="803680"/>
        <a:ext cx="124155" cy="145238"/>
      </dsp:txXfrm>
    </dsp:sp>
    <dsp:sp modelId="{EB57D62F-FADB-48CB-9331-8619E4A70D6D}">
      <dsp:nvSpPr>
        <dsp:cNvPr id="0" name=""/>
        <dsp:cNvSpPr/>
      </dsp:nvSpPr>
      <dsp:spPr>
        <a:xfrm>
          <a:off x="821233" y="700608"/>
          <a:ext cx="585638" cy="351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latin typeface="+mn-lt"/>
            </a:rPr>
            <a:t>Models</a:t>
          </a:r>
          <a:endParaRPr lang="en-US" sz="900" kern="1200" dirty="0">
            <a:latin typeface="+mn-lt"/>
          </a:endParaRPr>
        </a:p>
      </dsp:txBody>
      <dsp:txXfrm>
        <a:off x="821233" y="700608"/>
        <a:ext cx="585638" cy="351383"/>
      </dsp:txXfrm>
    </dsp:sp>
    <dsp:sp modelId="{FB9E5B82-FF96-48C4-87B2-34E0DC5D7EAF}">
      <dsp:nvSpPr>
        <dsp:cNvPr id="0" name=""/>
        <dsp:cNvSpPr/>
      </dsp:nvSpPr>
      <dsp:spPr>
        <a:xfrm>
          <a:off x="1465436" y="803680"/>
          <a:ext cx="124155" cy="145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1465436" y="803680"/>
        <a:ext cx="124155" cy="145238"/>
      </dsp:txXfrm>
    </dsp:sp>
    <dsp:sp modelId="{F257A7DC-96A5-49D5-8965-93F7AE2E6D9D}">
      <dsp:nvSpPr>
        <dsp:cNvPr id="0" name=""/>
        <dsp:cNvSpPr/>
      </dsp:nvSpPr>
      <dsp:spPr>
        <a:xfrm>
          <a:off x="1641127" y="700608"/>
          <a:ext cx="585638" cy="351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latin typeface="+mn-lt"/>
            </a:rPr>
            <a:t>Stimulus Profile</a:t>
          </a:r>
          <a:endParaRPr lang="en-US" sz="600" kern="1200" dirty="0">
            <a:latin typeface="+mn-lt"/>
          </a:endParaRPr>
        </a:p>
      </dsp:txBody>
      <dsp:txXfrm>
        <a:off x="1641127" y="700608"/>
        <a:ext cx="585638" cy="351383"/>
      </dsp:txXfrm>
    </dsp:sp>
    <dsp:sp modelId="{3E2A81FD-248C-4C30-BF28-DCA550C3DFE4}">
      <dsp:nvSpPr>
        <dsp:cNvPr id="0" name=""/>
        <dsp:cNvSpPr/>
      </dsp:nvSpPr>
      <dsp:spPr>
        <a:xfrm rot="29029">
          <a:off x="2285495" y="807175"/>
          <a:ext cx="124514" cy="145238"/>
        </a:xfrm>
        <a:prstGeom prst="rightArrow">
          <a:avLst>
            <a:gd name="adj1" fmla="val 60000"/>
            <a:gd name="adj2" fmla="val 50000"/>
          </a:avLst>
        </a:prstGeom>
        <a:solidFill>
          <a:schemeClr val="tx2">
            <a:alpha val="26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rot="29029">
        <a:off x="2285495" y="807175"/>
        <a:ext cx="124514" cy="145238"/>
      </dsp:txXfrm>
    </dsp:sp>
    <dsp:sp modelId="{A49DF682-0D7C-4921-96E0-27F21F52FA1E}">
      <dsp:nvSpPr>
        <dsp:cNvPr id="0" name=""/>
        <dsp:cNvSpPr/>
      </dsp:nvSpPr>
      <dsp:spPr>
        <a:xfrm>
          <a:off x="2461691" y="707537"/>
          <a:ext cx="585638" cy="351383"/>
        </a:xfrm>
        <a:prstGeom prst="roundRect">
          <a:avLst>
            <a:gd name="adj" fmla="val 10000"/>
          </a:avLst>
        </a:prstGeom>
        <a:solidFill>
          <a:schemeClr val="tx2">
            <a:alpha val="2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US" sz="600" kern="1200" dirty="0">
            <a:latin typeface="+mn-lt"/>
          </a:endParaRPr>
        </a:p>
      </dsp:txBody>
      <dsp:txXfrm>
        <a:off x="2461691" y="707537"/>
        <a:ext cx="585638" cy="35138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1372" y="696216"/>
          <a:ext cx="600279" cy="3601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latin typeface="+mn-lt"/>
            </a:rPr>
            <a:t>Requirements</a:t>
          </a:r>
          <a:endParaRPr lang="en-US" sz="600" kern="1200" dirty="0">
            <a:latin typeface="+mn-lt"/>
          </a:endParaRPr>
        </a:p>
      </dsp:txBody>
      <dsp:txXfrm>
        <a:off x="1372" y="696216"/>
        <a:ext cx="600279" cy="360167"/>
      </dsp:txXfrm>
    </dsp:sp>
    <dsp:sp modelId="{295408ED-7CD1-426C-881B-55ED4995D171}">
      <dsp:nvSpPr>
        <dsp:cNvPr id="0" name=""/>
        <dsp:cNvSpPr/>
      </dsp:nvSpPr>
      <dsp:spPr>
        <a:xfrm>
          <a:off x="661680" y="801865"/>
          <a:ext cx="127259" cy="148869"/>
        </a:xfrm>
        <a:prstGeom prst="rightArrow">
          <a:avLst>
            <a:gd name="adj1" fmla="val 60000"/>
            <a:gd name="adj2" fmla="val 50000"/>
          </a:avLst>
        </a:prstGeom>
        <a:solidFill>
          <a:schemeClr val="accent1">
            <a:tint val="60000"/>
            <a:hueOff val="0"/>
            <a:satOff val="0"/>
            <a:lumOff val="0"/>
          </a:schemeClr>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661680" y="801865"/>
        <a:ext cx="127259" cy="148869"/>
      </dsp:txXfrm>
    </dsp:sp>
    <dsp:sp modelId="{EB57D62F-FADB-48CB-9331-8619E4A70D6D}">
      <dsp:nvSpPr>
        <dsp:cNvPr id="0" name=""/>
        <dsp:cNvSpPr/>
      </dsp:nvSpPr>
      <dsp:spPr>
        <a:xfrm>
          <a:off x="841764" y="696216"/>
          <a:ext cx="600279" cy="3601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smtClean="0">
              <a:latin typeface="+mn-lt"/>
            </a:rPr>
            <a:t>Models</a:t>
          </a:r>
          <a:endParaRPr lang="en-US" sz="800" kern="1200" dirty="0">
            <a:latin typeface="+mn-lt"/>
          </a:endParaRPr>
        </a:p>
      </dsp:txBody>
      <dsp:txXfrm>
        <a:off x="841764" y="696216"/>
        <a:ext cx="600279" cy="360167"/>
      </dsp:txXfrm>
    </dsp:sp>
    <dsp:sp modelId="{FB9E5B82-FF96-48C4-87B2-34E0DC5D7EAF}">
      <dsp:nvSpPr>
        <dsp:cNvPr id="0" name=""/>
        <dsp:cNvSpPr/>
      </dsp:nvSpPr>
      <dsp:spPr>
        <a:xfrm>
          <a:off x="1502072" y="801865"/>
          <a:ext cx="127259" cy="14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1502072" y="801865"/>
        <a:ext cx="127259" cy="148869"/>
      </dsp:txXfrm>
    </dsp:sp>
    <dsp:sp modelId="{F257A7DC-96A5-49D5-8965-93F7AE2E6D9D}">
      <dsp:nvSpPr>
        <dsp:cNvPr id="0" name=""/>
        <dsp:cNvSpPr/>
      </dsp:nvSpPr>
      <dsp:spPr>
        <a:xfrm>
          <a:off x="1682155" y="696216"/>
          <a:ext cx="600279" cy="3601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smtClean="0">
              <a:latin typeface="+mn-lt"/>
            </a:rPr>
            <a:t>Stimulus Profile</a:t>
          </a:r>
          <a:endParaRPr lang="en-US" sz="500" kern="1200" dirty="0">
            <a:latin typeface="+mn-lt"/>
          </a:endParaRPr>
        </a:p>
      </dsp:txBody>
      <dsp:txXfrm>
        <a:off x="1682155" y="696216"/>
        <a:ext cx="600279" cy="360167"/>
      </dsp:txXfrm>
    </dsp:sp>
    <dsp:sp modelId="{3E2A81FD-248C-4C30-BF28-DCA550C3DFE4}">
      <dsp:nvSpPr>
        <dsp:cNvPr id="0" name=""/>
        <dsp:cNvSpPr/>
      </dsp:nvSpPr>
      <dsp:spPr>
        <a:xfrm>
          <a:off x="2342463" y="801865"/>
          <a:ext cx="127259" cy="14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2342463" y="801865"/>
        <a:ext cx="127259" cy="148869"/>
      </dsp:txXfrm>
    </dsp:sp>
    <dsp:sp modelId="{A49DF682-0D7C-4921-96E0-27F21F52FA1E}">
      <dsp:nvSpPr>
        <dsp:cNvPr id="0" name=""/>
        <dsp:cNvSpPr/>
      </dsp:nvSpPr>
      <dsp:spPr>
        <a:xfrm>
          <a:off x="2522547" y="696216"/>
          <a:ext cx="600279" cy="3601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smtClean="0">
              <a:latin typeface="+mn-lt"/>
            </a:rPr>
            <a:t>Analysis</a:t>
          </a:r>
          <a:endParaRPr lang="en-US" sz="500" kern="1200" dirty="0">
            <a:latin typeface="+mn-lt"/>
          </a:endParaRPr>
        </a:p>
      </dsp:txBody>
      <dsp:txXfrm>
        <a:off x="2522547" y="696216"/>
        <a:ext cx="600279" cy="36016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52BEE-7E0D-4358-8496-8E16591E692E}">
      <dsp:nvSpPr>
        <dsp:cNvPr id="0" name=""/>
        <dsp:cNvSpPr/>
      </dsp:nvSpPr>
      <dsp:spPr>
        <a:xfrm>
          <a:off x="3884"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dsp:txBody>
      <dsp:txXfrm>
        <a:off x="3884" y="366794"/>
        <a:ext cx="1698352" cy="1019011"/>
      </dsp:txXfrm>
    </dsp:sp>
    <dsp:sp modelId="{295408ED-7CD1-426C-881B-55ED4995D171}">
      <dsp:nvSpPr>
        <dsp:cNvPr id="0" name=""/>
        <dsp:cNvSpPr/>
      </dsp:nvSpPr>
      <dsp:spPr>
        <a:xfrm>
          <a:off x="1872071" y="665704"/>
          <a:ext cx="360050" cy="421191"/>
        </a:xfrm>
        <a:prstGeom prst="rightArrow">
          <a:avLst>
            <a:gd name="adj1" fmla="val 60000"/>
            <a:gd name="adj2" fmla="val 50000"/>
          </a:avLst>
        </a:prstGeom>
        <a:solidFill>
          <a:schemeClr val="accent2"/>
        </a:solidFill>
        <a:ln>
          <a:noFill/>
          <a:prstDash val="solid"/>
        </a:ln>
        <a:effectLst>
          <a:outerShdw sx="1000" sy="1000" algn="ctr" rotWithShape="0">
            <a:srgbClr val="000000"/>
          </a:outerShdw>
        </a:effectLst>
        <a:scene3d>
          <a:camera prst="orthographicFront"/>
          <a:lightRig rig="threePt" dir="t"/>
        </a:scene3d>
        <a:sp3d prstMaterial="dkEdg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72071" y="665704"/>
        <a:ext cx="360050" cy="421191"/>
      </dsp:txXfrm>
    </dsp:sp>
    <dsp:sp modelId="{EB57D62F-FADB-48CB-9331-8619E4A70D6D}">
      <dsp:nvSpPr>
        <dsp:cNvPr id="0" name=""/>
        <dsp:cNvSpPr/>
      </dsp:nvSpPr>
      <dsp:spPr>
        <a:xfrm>
          <a:off x="2381577"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Models</a:t>
          </a:r>
          <a:endParaRPr lang="en-US" sz="2800" kern="1200" dirty="0">
            <a:solidFill>
              <a:schemeClr val="tx1"/>
            </a:solidFill>
            <a:latin typeface="+mn-lt"/>
          </a:endParaRPr>
        </a:p>
      </dsp:txBody>
      <dsp:txXfrm>
        <a:off x="2381577" y="366794"/>
        <a:ext cx="1698352" cy="1019011"/>
      </dsp:txXfrm>
    </dsp:sp>
    <dsp:sp modelId="{FB9E5B82-FF96-48C4-87B2-34E0DC5D7EAF}">
      <dsp:nvSpPr>
        <dsp:cNvPr id="0" name=""/>
        <dsp:cNvSpPr/>
      </dsp:nvSpPr>
      <dsp:spPr>
        <a:xfrm>
          <a:off x="4249764"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49764" y="665704"/>
        <a:ext cx="360050" cy="421191"/>
      </dsp:txXfrm>
    </dsp:sp>
    <dsp:sp modelId="{F257A7DC-96A5-49D5-8965-93F7AE2E6D9D}">
      <dsp:nvSpPr>
        <dsp:cNvPr id="0" name=""/>
        <dsp:cNvSpPr/>
      </dsp:nvSpPr>
      <dsp:spPr>
        <a:xfrm>
          <a:off x="4759270"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Stimulus Profile</a:t>
          </a:r>
          <a:endParaRPr lang="en-US" sz="1800" kern="1200" dirty="0">
            <a:solidFill>
              <a:schemeClr val="tx1"/>
            </a:solidFill>
            <a:latin typeface="+mn-lt"/>
          </a:endParaRPr>
        </a:p>
      </dsp:txBody>
      <dsp:txXfrm>
        <a:off x="4759270" y="366794"/>
        <a:ext cx="1698352" cy="1019011"/>
      </dsp:txXfrm>
    </dsp:sp>
    <dsp:sp modelId="{3E2A81FD-248C-4C30-BF28-DCA550C3DFE4}">
      <dsp:nvSpPr>
        <dsp:cNvPr id="0" name=""/>
        <dsp:cNvSpPr/>
      </dsp:nvSpPr>
      <dsp:spPr>
        <a:xfrm>
          <a:off x="6627457" y="665704"/>
          <a:ext cx="360050" cy="42119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627457" y="665704"/>
        <a:ext cx="360050" cy="421191"/>
      </dsp:txXfrm>
    </dsp:sp>
    <dsp:sp modelId="{A49DF682-0D7C-4921-96E0-27F21F52FA1E}">
      <dsp:nvSpPr>
        <dsp:cNvPr id="0" name=""/>
        <dsp:cNvSpPr/>
      </dsp:nvSpPr>
      <dsp:spPr>
        <a:xfrm>
          <a:off x="7136963" y="366794"/>
          <a:ext cx="1698352" cy="1019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Analysis</a:t>
          </a:r>
          <a:endParaRPr lang="en-US" sz="1800" kern="1200" dirty="0">
            <a:solidFill>
              <a:schemeClr val="tx1"/>
            </a:solidFill>
            <a:latin typeface="+mn-lt"/>
          </a:endParaRPr>
        </a:p>
      </dsp:txBody>
      <dsp:txXfrm>
        <a:off x="7136963" y="366794"/>
        <a:ext cx="1698352" cy="10190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B5730517-0233-4FD1-8125-E9134F42049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B6EEAE34-6E7D-4E85-8889-E1D3D13CE1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27618731-3BDB-41C9-A3BC-E8ECCAB2AEA4}" type="slidenum">
              <a:rPr lang="en-US" smtClean="0"/>
              <a:pPr/>
              <a:t>1</a:t>
            </a:fld>
            <a:endParaRPr 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This slides go</a:t>
            </a:r>
            <a:r>
              <a:rPr lang="en-US" baseline="0" dirty="0" smtClean="0"/>
              <a:t> along with the RTTA Demo Script .</a:t>
            </a:r>
            <a:r>
              <a:rPr lang="en-US" baseline="0" dirty="0" err="1" smtClean="0"/>
              <a:t>docx</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step to</a:t>
            </a:r>
            <a:r>
              <a:rPr lang="en-US" baseline="0" dirty="0" smtClean="0"/>
              <a:t> test anything is to manually start defining the what the test will be.  In this case, we start by analyzing the test requirements.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shows the four test requirements that are defined in our requirements document and will be used in our demo.</a:t>
            </a:r>
          </a:p>
          <a:p>
            <a:r>
              <a:rPr lang="en-US" baseline="0" dirty="0" smtClean="0"/>
              <a:t>The requirements basically say that we want to validate an engine controller by running two different tests.  The first two requirements define the two tests by specifying two different environmental conditions (coastal summer and mountain winter) and the parameters that need to be modified.  The other two requirements define the stimulus (FTP 1000) and analysis (comparison to mask A) that will be used during the tests. </a:t>
            </a:r>
          </a:p>
          <a:p>
            <a:r>
              <a:rPr lang="en-US" baseline="0" dirty="0" smtClean="0"/>
              <a:t> Note: FTP stands for Federal Test Procedure. </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once we know the requirements the next step is to define the models that need to be tested.</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models that will be used in the demo.  The three boxes in this high level model represent the controller, the plant (engine) and the application.  </a:t>
            </a:r>
          </a:p>
          <a:p>
            <a:r>
              <a:rPr lang="en-US" baseline="0" dirty="0" smtClean="0"/>
              <a:t>As seen in the slide, the model is doing the closed loop control within the same model.  In our case, I took each blue box and compiled it into an independent DLL.  We will close the loop with our test system, depending on the test type (HIL, MIL, RCP).</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 we have defined the test requirements</a:t>
            </a:r>
            <a:r>
              <a:rPr lang="en-US" baseline="0" dirty="0" smtClean="0"/>
              <a:t> and the models.  The next step is to define the stimulus profile that will be used to stimulate the models.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a:t>
            </a:r>
            <a:r>
              <a:rPr lang="en-US" baseline="0" dirty="0" smtClean="0"/>
              <a:t> on the test requirements, we need to use the FTP 1000 as the stimulus profile.  This is a screenshot of the FTP 1000.  As wee can see, it is a waveform that defines the setpoint in RPMs that the engine should follow over time. </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we have the test requirements that need to be covered, a group of models that need to be validated with certain parameters (temp and pressure) and a speed profile that will stimulate the system.  What we are missing is the analysis that will tell if our algorithms pass or fail the tests.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based from our test requirements, we need to compare the engine speed </a:t>
            </a:r>
            <a:r>
              <a:rPr lang="en-US" dirty="0" err="1" smtClean="0"/>
              <a:t>vs</a:t>
            </a:r>
            <a:r>
              <a:rPr lang="en-US" dirty="0" smtClean="0"/>
              <a:t> torque response and compare it to a mask.  In this slide the</a:t>
            </a:r>
            <a:r>
              <a:rPr lang="en-US" baseline="0" dirty="0" smtClean="0"/>
              <a:t> area in red represents the speed/torque response from the engine and the line in blue represents the limit or mask.  The points in blue represent errors or exceptions.  Based on the test requirements if the number of exceptions is over or equal to 215, the controller fails the test.</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all the test components defined, the next step is to choose the tools to use for each of these components.  </a:t>
            </a:r>
          </a:p>
          <a:p>
            <a:r>
              <a:rPr lang="en-US" baseline="0" dirty="0" smtClean="0"/>
              <a:t>National Instruments has a tool for each of these components.  Requirements gateway to track and gather requirements.  NI VeriStand to run deterministically models and stimulus profiles, and NI DIAdem to run the analysis and generate reports.</a:t>
            </a:r>
          </a:p>
          <a:p>
            <a:r>
              <a:rPr lang="en-US" baseline="0" dirty="0" smtClean="0"/>
              <a:t>What I’ll show later today is a demonstration of how all these tools are integrated in a single tool. It is important to understand that these are not the only tools that can be used.  For example, instead of DIAdem, LabVIEW could be used to perform the analysis. The important thing is that as long as the tools that you choose to use have an API we should be able to plug it in the main architecture.</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are OPTIONAL.  </a:t>
            </a:r>
          </a:p>
          <a:p>
            <a:r>
              <a:rPr lang="en-US" dirty="0" smtClean="0"/>
              <a:t>This is for</a:t>
            </a:r>
            <a:r>
              <a:rPr lang="en-US" baseline="0" dirty="0" smtClean="0"/>
              <a:t> people who don’t know the different software tools  to quickly describe what they are for.</a:t>
            </a:r>
            <a:endParaRPr lang="en-US" dirty="0"/>
          </a:p>
        </p:txBody>
      </p:sp>
      <p:sp>
        <p:nvSpPr>
          <p:cNvPr id="4" name="Slide Number Placeholder 3"/>
          <p:cNvSpPr>
            <a:spLocks noGrp="1"/>
          </p:cNvSpPr>
          <p:nvPr>
            <p:ph type="sldNum" sz="quarter" idx="10"/>
          </p:nvPr>
        </p:nvSpPr>
        <p:spPr/>
        <p:txBody>
          <a:bodyPr/>
          <a:lstStyle/>
          <a:p>
            <a:fld id="{A368B32D-FDB2-4028-8558-A24EF57CDB0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49C073E4-E819-4ED5-97E3-E4C521F0A099}" type="slidenum">
              <a:rPr lang="en-US" smtClean="0"/>
              <a:pPr/>
              <a:t>2</a:t>
            </a:fld>
            <a:endParaRPr lang="en-US"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are OPTIONAL.  </a:t>
            </a:r>
          </a:p>
          <a:p>
            <a:r>
              <a:rPr lang="en-US" dirty="0" smtClean="0"/>
              <a:t>This is for</a:t>
            </a:r>
            <a:r>
              <a:rPr lang="en-US" baseline="0" dirty="0" smtClean="0"/>
              <a:t> people who don’t know the different software tools  to quickly describe what they are for.</a:t>
            </a:r>
            <a:endParaRPr lang="en-US" dirty="0" smtClean="0"/>
          </a:p>
          <a:p>
            <a:endParaRPr lang="en-US" dirty="0"/>
          </a:p>
        </p:txBody>
      </p:sp>
      <p:sp>
        <p:nvSpPr>
          <p:cNvPr id="4" name="Slide Number Placeholder 3"/>
          <p:cNvSpPr>
            <a:spLocks noGrp="1"/>
          </p:cNvSpPr>
          <p:nvPr>
            <p:ph type="sldNum" sz="quarter" idx="10"/>
          </p:nvPr>
        </p:nvSpPr>
        <p:spPr/>
        <p:txBody>
          <a:bodyPr/>
          <a:lstStyle/>
          <a:p>
            <a:fld id="{A368B32D-FDB2-4028-8558-A24EF57CDB0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how much time you have, you</a:t>
            </a:r>
            <a:r>
              <a:rPr lang="en-US" baseline="0" dirty="0" smtClean="0"/>
              <a:t> might want to skip this step.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i="1" u="sng" baseline="0" dirty="0" smtClean="0"/>
              <a:t>Review the RTTA Demo Script.docx for steps on how to run this demo</a:t>
            </a:r>
            <a:r>
              <a:rPr lang="en-US" baseline="0" dirty="0" smtClean="0"/>
              <a:t/>
            </a:r>
            <a:br>
              <a:rPr lang="en-US" baseline="0" dirty="0" smtClean="0"/>
            </a:br>
            <a:endParaRPr lang="en-US" baseline="0" dirty="0" smtClean="0"/>
          </a:p>
          <a:p>
            <a:r>
              <a:rPr lang="en-US" baseline="0" dirty="0" smtClean="0"/>
              <a:t>The demo consists of opening the </a:t>
            </a:r>
            <a:r>
              <a:rPr lang="en-US" baseline="0" dirty="0" err="1" smtClean="0"/>
              <a:t>Req</a:t>
            </a:r>
            <a:r>
              <a:rPr lang="en-US" baseline="0" dirty="0" smtClean="0"/>
              <a:t> Gateway project and explaining how the project is configured.  Show how the requirements document has been linked and how the project is expecting a TS sequence.</a:t>
            </a:r>
          </a:p>
          <a:p>
            <a:r>
              <a:rPr lang="en-US" baseline="0" dirty="0" smtClean="0"/>
              <a:t>Then I open VeriStand and go over the already configured VS project and explain the model mappings, run the model, set the parameters (temp and pressure) and run the stimulus profile.</a:t>
            </a:r>
          </a:p>
          <a:p>
            <a:r>
              <a:rPr lang="en-US" baseline="0" dirty="0" smtClean="0"/>
              <a:t>Lastly I open DIAdem and manually do the analysis.  </a:t>
            </a:r>
          </a:p>
          <a:p>
            <a:r>
              <a:rPr lang="en-US" baseline="0" dirty="0" smtClean="0"/>
              <a:t> the </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process should be done a couple of times while the test is defined and more importantly to learn the common components and common steps that define the test procedure.</a:t>
            </a:r>
          </a:p>
          <a:p>
            <a:r>
              <a:rPr lang="en-US" baseline="0" dirty="0" smtClean="0"/>
              <a:t>Once this happens, then we can start talking about automating the tests.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our case we use TestStand to automate the different tools that are used in the tests.  This means, automating VeriStand and DIAdem through their APIs.</a:t>
            </a:r>
          </a:p>
          <a:p>
            <a:r>
              <a:rPr lang="en-US" baseline="0" dirty="0" smtClean="0"/>
              <a:t>We also use TestStand to link back to the test requirements by talking to Requirements Gateway.</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VeriStand</a:t>
            </a:r>
            <a:r>
              <a:rPr lang="en-US" baseline="0" dirty="0" smtClean="0"/>
              <a:t> has a .NET API for accessing and executing, models, model parameters, and stimulus profiles among other functions.  </a:t>
            </a:r>
            <a:r>
              <a:rPr lang="en-US" baseline="0" dirty="0" err="1" smtClean="0"/>
              <a:t>DIAdem</a:t>
            </a:r>
            <a:r>
              <a:rPr lang="en-US" baseline="0" dirty="0" smtClean="0"/>
              <a:t> has an ActiveX API to export and import channels, and run scripts among other functions.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a:t>
            </a:r>
            <a:r>
              <a:rPr lang="en-US" baseline="0" dirty="0" smtClean="0"/>
              <a:t> represents a very simple automated test sequence.  The steps in purple represent calls to </a:t>
            </a:r>
            <a:r>
              <a:rPr lang="en-US" baseline="0" dirty="0" err="1" smtClean="0"/>
              <a:t>VeriStand</a:t>
            </a:r>
            <a:r>
              <a:rPr lang="en-US" baseline="0" dirty="0" smtClean="0"/>
              <a:t> to set parameters, run the models and run the stimulus profile.  The boxes in yellow represent the steps to call </a:t>
            </a:r>
            <a:r>
              <a:rPr lang="en-US" baseline="0" dirty="0" err="1" smtClean="0"/>
              <a:t>DIAdem</a:t>
            </a:r>
            <a:r>
              <a:rPr lang="en-US" baseline="0" dirty="0" smtClean="0"/>
              <a:t> to run the data analysis.  </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demos is also optional,</a:t>
            </a:r>
            <a:r>
              <a:rPr lang="en-US" baseline="0" dirty="0" smtClean="0"/>
              <a:t> depending how much time you have</a:t>
            </a:r>
            <a:r>
              <a:rPr lang="en-US" b="1" baseline="0" dirty="0" smtClean="0"/>
              <a:t>.  I usually skip it </a:t>
            </a:r>
            <a:r>
              <a:rPr lang="en-US" baseline="0" dirty="0" smtClean="0"/>
              <a:t>since I’ll have a chance to explain the TS sequence in the NIGEL demo.</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i="1" u="sng" baseline="0" dirty="0" smtClean="0"/>
              <a:t>Review the RTTA Demo Script.docx for steps on how to run this demo</a:t>
            </a:r>
            <a:endParaRPr lang="en-US" b="0" i="1" u="sng" dirty="0" smtClean="0"/>
          </a:p>
          <a:p>
            <a:endParaRPr lang="en-US" baseline="0" dirty="0" smtClean="0"/>
          </a:p>
          <a:p>
            <a:r>
              <a:rPr lang="en-US" baseline="0" dirty="0" smtClean="0"/>
              <a:t>In this demo I open TestStand and go over an already created TS sequence that runs the test for the coastal summer conditions and run it.</a:t>
            </a:r>
            <a:endParaRPr lang="en-US" baseline="0" dirty="0" smtClean="0"/>
          </a:p>
          <a:p>
            <a:endParaRPr lang="en-US" baseline="0" dirty="0" smtClean="0"/>
          </a:p>
          <a:p>
            <a:r>
              <a:rPr lang="en-US" b="1" baseline="0" dirty="0" smtClean="0"/>
              <a:t>NOTE : </a:t>
            </a:r>
            <a:r>
              <a:rPr lang="en-US" baseline="0" dirty="0" smtClean="0"/>
              <a:t>To generate this </a:t>
            </a:r>
            <a:r>
              <a:rPr lang="en-US" baseline="0" dirty="0" err="1" smtClean="0"/>
              <a:t>TestStand</a:t>
            </a:r>
            <a:r>
              <a:rPr lang="en-US" baseline="0" dirty="0" smtClean="0"/>
              <a:t> sequence I usually use the RTTA Ref Design (aka NIGEL) beforehand to generate a TS sequence that I can use at this point.</a:t>
            </a:r>
          </a:p>
          <a:p>
            <a:endParaRPr lang="en-US" dirty="0" smtClean="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’ve been talking about what a the test components are for a specific test type, in this case the MIL test. We have talked about how to manually define and develop the test components and how to automate them.  </a:t>
            </a:r>
          </a:p>
          <a:p>
            <a:r>
              <a:rPr lang="en-US" baseline="0" dirty="0" smtClean="0"/>
              <a:t>When we started defining the test components we started talking about the test requirements.  These requirements were words in a text that didn’t have a specific software or hardware tool attached to them.  Then we defined the tools to use, we developed the test components (building VS project and </a:t>
            </a:r>
            <a:r>
              <a:rPr lang="en-US" baseline="0" dirty="0" err="1" smtClean="0"/>
              <a:t>DIAdem</a:t>
            </a:r>
            <a:r>
              <a:rPr lang="en-US" baseline="0" dirty="0" smtClean="0"/>
              <a:t> scripts) and then we started automating these tools.  At that point our test requirements were strictly tight to the tools we decided to use and reading a test sequence requires to know not only the test you want to perform but also the tools to be used.</a:t>
            </a:r>
          </a:p>
          <a:p>
            <a:r>
              <a:rPr lang="en-US" baseline="0" dirty="0" smtClean="0"/>
              <a:t>What we need is a tool that abstracts the complexity of these tools; we need a tool that provides a single UI to define and run the test.  What we need is something that can script a test but talk the same language the user is using.</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means, going from the </a:t>
            </a:r>
            <a:r>
              <a:rPr lang="en-US" baseline="0" dirty="0" err="1" smtClean="0"/>
              <a:t>TestStand</a:t>
            </a:r>
            <a:r>
              <a:rPr lang="en-US" baseline="0" dirty="0" smtClean="0"/>
              <a:t> sequence on the left, that shows .NET steps and </a:t>
            </a:r>
            <a:r>
              <a:rPr lang="en-US" baseline="0" dirty="0" err="1" smtClean="0"/>
              <a:t>DIAdem</a:t>
            </a:r>
            <a:r>
              <a:rPr lang="en-US" baseline="0" dirty="0" smtClean="0"/>
              <a:t> steps to something similar to what we have on the right side.</a:t>
            </a:r>
          </a:p>
          <a:p>
            <a:r>
              <a:rPr lang="en-US" baseline="0" dirty="0" smtClean="0"/>
              <a:t>Scripting a test basically is defining the test components to be used in the test (models, stimulus profiles, and analysis scripts) without worrying about the tools to use.</a:t>
            </a:r>
          </a:p>
          <a:p>
            <a:r>
              <a:rPr lang="en-US" baseline="0" dirty="0" smtClean="0"/>
              <a:t>In this example, we define the Calibration file .</a:t>
            </a:r>
            <a:r>
              <a:rPr lang="en-US" baseline="0" dirty="0" err="1" smtClean="0"/>
              <a:t>csv</a:t>
            </a:r>
            <a:r>
              <a:rPr lang="en-US" baseline="0" dirty="0" smtClean="0"/>
              <a:t> as the file that contains the parameter values to reflect the coastal summer conditions.  We also define the </a:t>
            </a:r>
            <a:r>
              <a:rPr lang="en-US" baseline="0" dirty="0" err="1" smtClean="0"/>
              <a:t>MaskA</a:t>
            </a:r>
            <a:r>
              <a:rPr lang="en-US" baseline="0" dirty="0" smtClean="0"/>
              <a:t> analysis .VBS as the analysis script without mentioning that it is a </a:t>
            </a:r>
            <a:r>
              <a:rPr lang="en-US" baseline="0" dirty="0" err="1" smtClean="0"/>
              <a:t>DIAdem</a:t>
            </a:r>
            <a:r>
              <a:rPr lang="en-US" baseline="0" dirty="0" smtClean="0"/>
              <a:t> script.</a:t>
            </a:r>
          </a:p>
          <a:p>
            <a:endParaRPr lang="en-US" baseline="0" dirty="0" smtClean="0"/>
          </a:p>
          <a:p>
            <a:r>
              <a:rPr lang="en-US" baseline="0" dirty="0" smtClean="0"/>
              <a:t>NOTE: In the demo, instead of just defining the models to be used, we had to use a VS project because when this tool was created there wasn’t an API to create a VS configuration file.  In VS 2010 or later we have that API so now, anyone could create a tool that instead of specifying the VS project name, they could define the models to use as part of the test component.</a:t>
            </a:r>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create a</a:t>
            </a:r>
            <a:r>
              <a:rPr lang="en-US" baseline="0" dirty="0" smtClean="0"/>
              <a:t> tool that can abstract this complexity, I am using LabVIEW to tie everything together.  I am automating the automation tools.</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A601DA96-B2D9-429E-BA38-96C8D026EA58}" type="slidenum">
              <a:rPr lang="en-US" smtClean="0"/>
              <a:pPr/>
              <a:t>3</a:t>
            </a:fld>
            <a:endParaRPr lang="en-US"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i="1" u="sng" baseline="0" dirty="0" smtClean="0"/>
              <a:t>Review the RTTA Demo Script.docx for steps on how to run this demo</a:t>
            </a:r>
            <a:endParaRPr lang="en-US" b="0" i="1" u="sng" dirty="0" smtClean="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just saw how to do MIL test but the real value that we have of creating such tools is to reuse the test components and go from MIL to HIL.  </a:t>
            </a:r>
          </a:p>
          <a:p>
            <a:r>
              <a:rPr lang="en-US" baseline="0" dirty="0" smtClean="0"/>
              <a:t>Here is how you could do it</a:t>
            </a:r>
            <a:r>
              <a:rPr lang="en-US" baseline="0" dirty="0" smtClean="0"/>
              <a: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i="1" u="sng" baseline="0" dirty="0" smtClean="0"/>
              <a:t>Review the RTTA Demo Script.docx for steps on how to run this </a:t>
            </a:r>
            <a:r>
              <a:rPr lang="en-US" b="0" i="1" u="sng" baseline="0" smtClean="0"/>
              <a:t>demo</a:t>
            </a:r>
            <a:r>
              <a:rPr lang="en-US" b="0" i="0" u="none" baseline="0"/>
              <a:t> </a:t>
            </a:r>
            <a:r>
              <a:rPr lang="en-US" b="0" i="0" u="none" baseline="0" smtClean="0"/>
              <a:t> Step 22 in </a:t>
            </a:r>
            <a:r>
              <a:rPr lang="en-US" b="0" i="0" u="none" baseline="0" dirty="0" smtClean="0"/>
              <a:t>the Scripting </a:t>
            </a:r>
            <a:r>
              <a:rPr lang="en-US" b="0" i="0" u="none" baseline="0" smtClean="0"/>
              <a:t>Demo section.</a:t>
            </a:r>
            <a:endParaRPr lang="en-US" b="0" i="1" u="sng" smtClean="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don’t have hardware</a:t>
            </a:r>
            <a:r>
              <a:rPr lang="en-US" baseline="0" dirty="0" smtClean="0"/>
              <a:t>, just use the RTTA ref </a:t>
            </a:r>
            <a:r>
              <a:rPr lang="en-US" baseline="0" dirty="0" err="1" smtClean="0"/>
              <a:t>desing</a:t>
            </a:r>
            <a:r>
              <a:rPr lang="en-US" baseline="0" dirty="0" smtClean="0"/>
              <a:t> (aka NIGEL) to go from MIL to HIL.  </a:t>
            </a:r>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NOTE:This</a:t>
            </a:r>
            <a:r>
              <a:rPr lang="en-US" baseline="0" dirty="0" smtClean="0"/>
              <a:t> slide is optional.  Depending on the audience you might need to explain what an embedded controller is and why the importance of it.</a:t>
            </a:r>
          </a:p>
          <a:p>
            <a:endParaRPr lang="en-US" dirty="0" smtClean="0"/>
          </a:p>
          <a:p>
            <a:r>
              <a:rPr lang="en-US" dirty="0" smtClean="0"/>
              <a:t>What is an</a:t>
            </a:r>
            <a:r>
              <a:rPr lang="en-US" baseline="0" dirty="0" smtClean="0"/>
              <a:t> embedded controller? An embedded controller is a computer system that is designed to perform a single function. An example of an embedded controller could be the box that controls your washer, or the multiple controllers in your vehicle.  </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This slide is optional.</a:t>
            </a:r>
            <a:r>
              <a:rPr lang="en-US" baseline="0" dirty="0" smtClean="0"/>
              <a:t>  It depends on the audience.  </a:t>
            </a:r>
            <a:r>
              <a:rPr lang="en-US" dirty="0" smtClean="0"/>
              <a:t>For people who</a:t>
            </a:r>
            <a:r>
              <a:rPr lang="en-US" baseline="0" dirty="0" smtClean="0"/>
              <a:t> are not familiar with control theory, you can use this slide to explain the concepts of plant and controller, closed loop and feedback.</a:t>
            </a:r>
          </a:p>
          <a:p>
            <a:endParaRPr lang="en-US" baseline="0" dirty="0" smtClean="0"/>
          </a:p>
          <a:p>
            <a:r>
              <a:rPr lang="en-US" dirty="0" smtClean="0"/>
              <a:t>So how does a control</a:t>
            </a:r>
            <a:r>
              <a:rPr lang="en-US" baseline="0" dirty="0" smtClean="0"/>
              <a:t> system look like? This is a very simple diagram that represents the main components in a closed control loop.  The setpoint refers to the desired value that the plant (thing to control) should achieve.  For example, a desired speed, a desired temperature, etc.  The output of the plant is then compared to that setpoint and the result is the calculated error.  For example, if the desired RPMs are 1000 rpm but the engine output is 985 rpm, then the error is 15 </a:t>
            </a:r>
            <a:r>
              <a:rPr lang="en-US" baseline="0" dirty="0" err="1" smtClean="0"/>
              <a:t>rpms</a:t>
            </a:r>
            <a:r>
              <a:rPr lang="en-US" baseline="0" dirty="0" smtClean="0"/>
              <a:t>.  This error is then passed to a controller that figures out what is needed to stimulate the plant (engine) so that it can get to the 1000 </a:t>
            </a:r>
            <a:r>
              <a:rPr lang="en-US" baseline="0" dirty="0" err="1" smtClean="0"/>
              <a:t>rpms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There are several development processes for embedded systems.</a:t>
            </a:r>
            <a:r>
              <a:rPr lang="en-US" baseline="0" dirty="0" smtClean="0"/>
              <a:t>  This slide shows one of them.</a:t>
            </a:r>
          </a:p>
          <a:p>
            <a:r>
              <a:rPr lang="en-US" baseline="0" dirty="0" smtClean="0"/>
              <a:t>The development of an embedded controller should begin with requirements gathering, then move to simulation where you can use different tools for that.  Then you do the rapid prototyping which means take your algorithm and embed it in a physical system that allows you to connect to real stimulus.  In this case you could use a </a:t>
            </a:r>
            <a:r>
              <a:rPr lang="en-US" baseline="0" dirty="0" err="1" smtClean="0"/>
              <a:t>compactRIO</a:t>
            </a:r>
            <a:r>
              <a:rPr lang="en-US" baseline="0" dirty="0" smtClean="0"/>
              <a:t> and use the FPGA IO to connect to real signals.  After the prototype is done, the next step is to deploy the algorithms into the “deployment” or final target.  This side of the V has been the design portion.  The following steps are the validation portion of the process.</a:t>
            </a:r>
          </a:p>
          <a:p>
            <a:r>
              <a:rPr lang="en-US" baseline="0" dirty="0" smtClean="0"/>
              <a:t>First we do a Hardware in the Loop test where we connect the real controller to a simulation of the plant to validate its behavior.  Then we do the physical testing where we connect the real controller to the real plant and test it.  Lastly we perform what is called the calibration, that consists of tuning the controller for the specific plant.</a:t>
            </a:r>
          </a:p>
          <a:p>
            <a:endParaRPr lang="en-US" baseline="0" dirty="0" smtClean="0"/>
          </a:p>
          <a:p>
            <a:r>
              <a:rPr lang="en-US" baseline="0" dirty="0" smtClean="0"/>
              <a:t>This process reduces the development time by identifying errors sooner than later.  Now, we have talked about doing tests on the validation portion of the V (right side), but there should also be tests on the right side of the V.  As a matter of fact there should be tests through out every step in the process so that any error can be fed back to the cycle for correction.</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these tests require</a:t>
            </a:r>
            <a:r>
              <a:rPr lang="en-US" baseline="0" dirty="0" smtClean="0"/>
              <a:t> stimulus that accurately represents the real signals, or needs some type of control, there is a need to run these tests in a real-time operating system.  These tests are then called Real-Time Tests (RTT). </a:t>
            </a:r>
          </a:p>
          <a:p>
            <a:r>
              <a:rPr lang="en-US" baseline="0" dirty="0" smtClean="0"/>
              <a:t>RTT has been grouped into four main tests:</a:t>
            </a:r>
          </a:p>
          <a:p>
            <a:r>
              <a:rPr lang="en-US" baseline="0" dirty="0" smtClean="0"/>
              <a:t>MIL – Where everything is simulated.</a:t>
            </a:r>
          </a:p>
          <a:p>
            <a:r>
              <a:rPr lang="en-US" dirty="0" smtClean="0"/>
              <a:t>RCP</a:t>
            </a:r>
            <a:r>
              <a:rPr lang="en-US" baseline="0" dirty="0" smtClean="0"/>
              <a:t> – Where the controller algorithm is running in a prototype box</a:t>
            </a:r>
          </a:p>
          <a:p>
            <a:r>
              <a:rPr lang="en-US" baseline="0" dirty="0" smtClean="0"/>
              <a:t>HIL- Where the controller is the real target (deployment target) but the plant is simulated</a:t>
            </a:r>
          </a:p>
          <a:p>
            <a:r>
              <a:rPr lang="en-US" baseline="0" dirty="0" smtClean="0"/>
              <a:t>Functional Tests – Where both, controller and plant are the real physical systems.</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seen in this slide, the different tests share to some extent the algorithms or physical systems by interchanging them depending on the type of test.  One thing that can be common to all of them are the test components.  By test components we mean the signal used to stimulate the system, the actual test, the reporting, the user interface, and the analysis performed to the acquired data. Reusing test components adds great value because it makes it easier to identify the source of an error, when you can use the same test, same stimulus and look at the same analysis throughout different phases of the development cycle.</a:t>
            </a:r>
          </a:p>
          <a:p>
            <a:endParaRPr lang="en-US" baseline="0" dirty="0" smtClean="0"/>
          </a:p>
          <a:p>
            <a:r>
              <a:rPr lang="en-US" baseline="0" dirty="0" smtClean="0"/>
              <a:t>For example, if you find an error in the HIL test, you can then give the test components to the MIL group and compare results to identify if the problem is in the plant model or if the problem is in the designed controller.</a:t>
            </a:r>
          </a:p>
        </p:txBody>
      </p:sp>
      <p:sp>
        <p:nvSpPr>
          <p:cNvPr id="4" name="Slide Number Placeholder 3"/>
          <p:cNvSpPr>
            <a:spLocks noGrp="1"/>
          </p:cNvSpPr>
          <p:nvPr>
            <p:ph type="sldNum" sz="quarter" idx="10"/>
          </p:nvPr>
        </p:nvSpPr>
        <p:spPr/>
        <p:txBody>
          <a:bodyPr/>
          <a:lstStyle/>
          <a:p>
            <a:fld id="{09CC3D30-BC33-4F3B-A756-F5A59F08CEE6}"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presentation</a:t>
            </a:r>
            <a:r>
              <a:rPr lang="en-US" baseline="0" dirty="0" smtClean="0"/>
              <a:t> I will focus on the Model In the Loop test but will explain how to go from MIL to HIL at the end of this presentation.</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5638800" y="6553200"/>
            <a:ext cx="990600" cy="228600"/>
          </a:xfrm>
          <a:prstGeom prst="rect">
            <a:avLst/>
          </a:prstGeom>
          <a:noFill/>
          <a:ln w="9525">
            <a:noFill/>
            <a:miter lim="800000"/>
            <a:headEnd/>
            <a:tailEnd/>
          </a:ln>
          <a:effectLst/>
        </p:spPr>
        <p:txBody>
          <a:bodyPr/>
          <a:lstStyle/>
          <a:p>
            <a:pPr algn="r">
              <a:defRPr/>
            </a:pPr>
            <a:fld id="{B0900A4D-F2CE-47F7-859A-9E54A1AB4179}"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a:t>Click to edit Master title style</a:t>
            </a:r>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38C1B149-B123-41C0-8081-B1A09B8E9F2D}"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3079" name="Rectangle 7"/>
          <p:cNvSpPr>
            <a:spLocks noChangeArrowheads="1"/>
          </p:cNvSpPr>
          <p:nvPr/>
        </p:nvSpPr>
        <p:spPr bwMode="auto">
          <a:xfrm>
            <a:off x="3127375" y="-241300"/>
            <a:ext cx="184150" cy="457200"/>
          </a:xfrm>
          <a:prstGeom prst="rect">
            <a:avLst/>
          </a:prstGeom>
          <a:noFill/>
          <a:ln w="9525">
            <a:noFill/>
            <a:miter lim="800000"/>
            <a:headEnd/>
            <a:tailEnd/>
          </a:ln>
          <a:effectLst/>
        </p:spPr>
        <p:txBody>
          <a:bodyPr wrap="none">
            <a:spAutoFit/>
          </a:bodyPr>
          <a:lstStyle/>
          <a:p>
            <a:pPr>
              <a:defRPr/>
            </a:pPr>
            <a:endParaRPr lang="en-US">
              <a:latin typeface="Times" pitchFamily="18" charset="0"/>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000" b="1">
          <a:solidFill>
            <a:srgbClr val="006699"/>
          </a:solidFill>
          <a:latin typeface="+mj-lt"/>
          <a:ea typeface="+mj-ea"/>
          <a:cs typeface="+mj-cs"/>
        </a:defRPr>
      </a:lvl1pPr>
      <a:lvl2pPr algn="l" rtl="0" eaLnBrk="0" fontAlgn="base" hangingPunct="0">
        <a:spcBef>
          <a:spcPct val="0"/>
        </a:spcBef>
        <a:spcAft>
          <a:spcPct val="0"/>
        </a:spcAft>
        <a:defRPr sz="4000" b="1">
          <a:solidFill>
            <a:srgbClr val="006699"/>
          </a:solidFill>
          <a:latin typeface="Arial Narrow" pitchFamily="34" charset="0"/>
        </a:defRPr>
      </a:lvl2pPr>
      <a:lvl3pPr algn="l" rtl="0" eaLnBrk="0" fontAlgn="base" hangingPunct="0">
        <a:spcBef>
          <a:spcPct val="0"/>
        </a:spcBef>
        <a:spcAft>
          <a:spcPct val="0"/>
        </a:spcAft>
        <a:defRPr sz="4000" b="1">
          <a:solidFill>
            <a:srgbClr val="006699"/>
          </a:solidFill>
          <a:latin typeface="Arial Narrow" pitchFamily="34" charset="0"/>
        </a:defRPr>
      </a:lvl3pPr>
      <a:lvl4pPr algn="l" rtl="0" eaLnBrk="0" fontAlgn="base" hangingPunct="0">
        <a:spcBef>
          <a:spcPct val="0"/>
        </a:spcBef>
        <a:spcAft>
          <a:spcPct val="0"/>
        </a:spcAft>
        <a:defRPr sz="4000" b="1">
          <a:solidFill>
            <a:srgbClr val="006699"/>
          </a:solidFill>
          <a:latin typeface="Arial Narrow" pitchFamily="34" charset="0"/>
        </a:defRPr>
      </a:lvl4pPr>
      <a:lvl5pPr algn="l" rtl="0" eaLnBrk="0" fontAlgn="base" hangingPunct="0">
        <a:spcBef>
          <a:spcPct val="0"/>
        </a:spcBef>
        <a:spcAft>
          <a:spcPct val="0"/>
        </a:spcAft>
        <a:defRPr sz="4000" b="1">
          <a:solidFill>
            <a:srgbClr val="006699"/>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3.png"/><Relationship Id="rId4" Type="http://schemas.openxmlformats.org/officeDocument/2006/relationships/diagramLayout" Target="../diagrams/layout7.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7.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15.png"/><Relationship Id="rId5" Type="http://schemas.openxmlformats.org/officeDocument/2006/relationships/diagramQuickStyle" Target="../diagrams/quickStyle9.xml"/><Relationship Id="rId10" Type="http://schemas.openxmlformats.org/officeDocument/2006/relationships/image" Target="../media/image13.png"/><Relationship Id="rId4" Type="http://schemas.openxmlformats.org/officeDocument/2006/relationships/diagramLayout" Target="../diagrams/layout9.xml"/><Relationship Id="rId9" Type="http://schemas.openxmlformats.org/officeDocument/2006/relationships/image" Target="../media/image12.png"/><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Layout" Target="../diagrams/layout10.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image" Target="../media/image15.png"/><Relationship Id="rId5" Type="http://schemas.openxmlformats.org/officeDocument/2006/relationships/diagramColors" Target="../diagrams/colors10.xml"/><Relationship Id="rId10" Type="http://schemas.openxmlformats.org/officeDocument/2006/relationships/image" Target="../media/image24.png"/><Relationship Id="rId4" Type="http://schemas.openxmlformats.org/officeDocument/2006/relationships/diagramQuickStyle" Target="../diagrams/quickStyle10.xml"/><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22.xml"/><Relationship Id="rId16" Type="http://schemas.openxmlformats.org/officeDocument/2006/relationships/diagramColors" Target="../diagrams/colors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image" Target="../media/image15.png"/><Relationship Id="rId7" Type="http://schemas.openxmlformats.org/officeDocument/2006/relationships/diagramData" Target="../diagrams/data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diagramDrawing" Target="../diagrams/drawing14.xml"/><Relationship Id="rId5" Type="http://schemas.openxmlformats.org/officeDocument/2006/relationships/image" Target="../media/image17.png"/><Relationship Id="rId10" Type="http://schemas.openxmlformats.org/officeDocument/2006/relationships/diagramColors" Target="../diagrams/colors14.xml"/><Relationship Id="rId4" Type="http://schemas.openxmlformats.org/officeDocument/2006/relationships/image" Target="../media/image16.png"/><Relationship Id="rId9"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8" Type="http://schemas.microsoft.com/office/2007/relationships/diagramDrawing" Target="../diagrams/drawing15.xml"/><Relationship Id="rId13" Type="http://schemas.microsoft.com/office/2007/relationships/diagramDrawing" Target="../diagrams/drawing16.xml"/><Relationship Id="rId18" Type="http://schemas.microsoft.com/office/2007/relationships/diagramDrawing" Target="../diagrams/drawing17.xml"/><Relationship Id="rId3" Type="http://schemas.openxmlformats.org/officeDocument/2006/relationships/image" Target="../media/image15.png"/><Relationship Id="rId21" Type="http://schemas.openxmlformats.org/officeDocument/2006/relationships/image" Target="../media/image23.png"/><Relationship Id="rId7" Type="http://schemas.openxmlformats.org/officeDocument/2006/relationships/diagramColors" Target="../diagrams/colors15.xml"/><Relationship Id="rId12" Type="http://schemas.openxmlformats.org/officeDocument/2006/relationships/diagramColors" Target="../diagrams/colors16.xml"/><Relationship Id="rId17" Type="http://schemas.openxmlformats.org/officeDocument/2006/relationships/diagramColors" Target="../diagrams/colors17.xml"/><Relationship Id="rId2" Type="http://schemas.openxmlformats.org/officeDocument/2006/relationships/notesSlide" Target="../notesSlides/notesSlide24.xml"/><Relationship Id="rId16" Type="http://schemas.openxmlformats.org/officeDocument/2006/relationships/diagramQuickStyle" Target="../diagrams/quickStyle17.xml"/><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15.xml"/><Relationship Id="rId11" Type="http://schemas.openxmlformats.org/officeDocument/2006/relationships/diagramQuickStyle" Target="../diagrams/quickStyle16.xml"/><Relationship Id="rId5" Type="http://schemas.openxmlformats.org/officeDocument/2006/relationships/diagramLayout" Target="../diagrams/layout15.xml"/><Relationship Id="rId15" Type="http://schemas.openxmlformats.org/officeDocument/2006/relationships/diagramLayout" Target="../diagrams/layout17.xml"/><Relationship Id="rId10" Type="http://schemas.openxmlformats.org/officeDocument/2006/relationships/diagramLayout" Target="../diagrams/layout16.xml"/><Relationship Id="rId19" Type="http://schemas.openxmlformats.org/officeDocument/2006/relationships/image" Target="../media/image16.png"/><Relationship Id="rId4" Type="http://schemas.openxmlformats.org/officeDocument/2006/relationships/diagramData" Target="../diagrams/data15.xml"/><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6.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3.png"/><Relationship Id="rId7" Type="http://schemas.openxmlformats.org/officeDocument/2006/relationships/diagramColors" Target="../diagrams/colors1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15.png"/><Relationship Id="rId7" Type="http://schemas.openxmlformats.org/officeDocument/2006/relationships/diagramData" Target="../diagrams/data19.xml"/><Relationship Id="rId12"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diagramDrawing" Target="../diagrams/drawing19.xml"/><Relationship Id="rId5" Type="http://schemas.openxmlformats.org/officeDocument/2006/relationships/image" Target="../media/image17.png"/><Relationship Id="rId10" Type="http://schemas.openxmlformats.org/officeDocument/2006/relationships/diagramColors" Target="../diagrams/colors19.xml"/><Relationship Id="rId4" Type="http://schemas.openxmlformats.org/officeDocument/2006/relationships/image" Target="../media/image16.png"/><Relationship Id="rId9"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p:cNvPicPr>
            <a:picLocks noChangeAspect="1" noChangeArrowheads="1"/>
          </p:cNvPicPr>
          <p:nvPr/>
        </p:nvPicPr>
        <p:blipFill>
          <a:blip r:embed="rId3" cstate="print"/>
          <a:srcRect/>
          <a:stretch>
            <a:fillRect/>
          </a:stretch>
        </p:blipFill>
        <p:spPr bwMode="auto">
          <a:xfrm>
            <a:off x="0" y="74612"/>
            <a:ext cx="9145588" cy="685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a:t>
            </a:r>
            <a:br>
              <a:rPr lang="en-US" sz="3600" dirty="0" smtClean="0"/>
            </a:br>
            <a:r>
              <a:rPr lang="en-US" sz="3600" dirty="0" smtClean="0"/>
              <a:t>Manual Testing</a:t>
            </a:r>
            <a:endParaRPr lang="en-US" sz="2800" b="1" i="1" dirty="0">
              <a:solidFill>
                <a:schemeClr val="accent1">
                  <a:lumMod val="75000"/>
                </a:schemeClr>
              </a:solidFill>
            </a:endParaRPr>
          </a:p>
        </p:txBody>
      </p:sp>
      <p:sp>
        <p:nvSpPr>
          <p:cNvPr id="16" name="Rounded Rectangle 4"/>
          <p:cNvSpPr/>
          <p:nvPr/>
        </p:nvSpPr>
        <p:spPr>
          <a:xfrm>
            <a:off x="4960894" y="2620646"/>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aphicFrame>
        <p:nvGraphicFramePr>
          <p:cNvPr id="12" name="Diagram 11"/>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Requirements</a:t>
            </a:r>
            <a:endParaRPr lang="en-US" dirty="0"/>
          </a:p>
        </p:txBody>
      </p:sp>
      <p:sp>
        <p:nvSpPr>
          <p:cNvPr id="10" name="Text Placeholder 9"/>
          <p:cNvSpPr>
            <a:spLocks noGrp="1"/>
          </p:cNvSpPr>
          <p:nvPr>
            <p:ph type="body" idx="1"/>
          </p:nvPr>
        </p:nvSpPr>
        <p:spPr>
          <a:xfrm>
            <a:off x="460375" y="1935163"/>
            <a:ext cx="4040188" cy="639762"/>
          </a:xfrm>
        </p:spPr>
        <p:txBody>
          <a:bodyPr/>
          <a:lstStyle/>
          <a:p>
            <a:r>
              <a:rPr lang="en-US" dirty="0" smtClean="0"/>
              <a:t>Environmental Conditions</a:t>
            </a:r>
            <a:endParaRPr lang="en-US" dirty="0"/>
          </a:p>
        </p:txBody>
      </p:sp>
      <p:sp>
        <p:nvSpPr>
          <p:cNvPr id="11" name="Content Placeholder 10"/>
          <p:cNvSpPr>
            <a:spLocks noGrp="1"/>
          </p:cNvSpPr>
          <p:nvPr>
            <p:ph sz="half" idx="2"/>
          </p:nvPr>
        </p:nvSpPr>
        <p:spPr>
          <a:xfrm>
            <a:off x="457200" y="2662237"/>
            <a:ext cx="3733800" cy="3951288"/>
          </a:xfrm>
        </p:spPr>
        <p:txBody>
          <a:bodyPr>
            <a:normAutofit fontScale="77500" lnSpcReduction="20000"/>
          </a:bodyPr>
          <a:lstStyle/>
          <a:p>
            <a:r>
              <a:rPr lang="en-US" b="1" dirty="0" err="1" smtClean="0"/>
              <a:t>REQ_CoastalSummer_Conditions</a:t>
            </a:r>
            <a:endParaRPr lang="en-US" b="1" dirty="0" smtClean="0"/>
          </a:p>
          <a:p>
            <a:pPr>
              <a:buNone/>
            </a:pPr>
            <a:r>
              <a:rPr lang="en-US" dirty="0" smtClean="0"/>
              <a:t>	Modify the engine model parameters to reflect coastal summer conditions:</a:t>
            </a:r>
          </a:p>
          <a:p>
            <a:pPr>
              <a:buNone/>
            </a:pPr>
            <a:r>
              <a:rPr lang="en-US" dirty="0" smtClean="0"/>
              <a:t>	Ambient Temperature = 90 deg</a:t>
            </a:r>
          </a:p>
          <a:p>
            <a:pPr>
              <a:buNone/>
            </a:pPr>
            <a:r>
              <a:rPr lang="en-US" dirty="0" smtClean="0"/>
              <a:t>	Ambient Pressure = 14.5 psi</a:t>
            </a:r>
          </a:p>
          <a:p>
            <a:endParaRPr lang="en-US" b="1" dirty="0" smtClean="0"/>
          </a:p>
          <a:p>
            <a:r>
              <a:rPr lang="en-US" b="1" dirty="0" err="1" smtClean="0"/>
              <a:t>REQ_MountainWinter_Conditions</a:t>
            </a:r>
            <a:endParaRPr lang="en-US" b="1" dirty="0" smtClean="0"/>
          </a:p>
          <a:p>
            <a:pPr>
              <a:buNone/>
            </a:pPr>
            <a:r>
              <a:rPr lang="en-US" dirty="0" smtClean="0"/>
              <a:t>	Modify the engine model parameters to reflect mountain winter conditions:</a:t>
            </a:r>
          </a:p>
          <a:p>
            <a:pPr>
              <a:buNone/>
            </a:pPr>
            <a:r>
              <a:rPr lang="en-US" dirty="0" smtClean="0"/>
              <a:t>	Ambient Temperature = 20 deg</a:t>
            </a:r>
          </a:p>
          <a:p>
            <a:pPr>
              <a:buNone/>
            </a:pPr>
            <a:r>
              <a:rPr lang="en-US" dirty="0" smtClean="0"/>
              <a:t>	Ambient Pressure = 10.5 psi.</a:t>
            </a:r>
            <a:endParaRPr lang="en-US" dirty="0"/>
          </a:p>
        </p:txBody>
      </p:sp>
      <p:sp>
        <p:nvSpPr>
          <p:cNvPr id="12" name="Text Placeholder 11"/>
          <p:cNvSpPr>
            <a:spLocks noGrp="1"/>
          </p:cNvSpPr>
          <p:nvPr>
            <p:ph type="body" sz="quarter" idx="3"/>
          </p:nvPr>
        </p:nvSpPr>
        <p:spPr>
          <a:xfrm>
            <a:off x="4724400" y="1905000"/>
            <a:ext cx="4041775" cy="639762"/>
          </a:xfrm>
        </p:spPr>
        <p:txBody>
          <a:bodyPr/>
          <a:lstStyle/>
          <a:p>
            <a:r>
              <a:rPr lang="en-US" dirty="0" smtClean="0"/>
              <a:t>Stimulus and Analysis</a:t>
            </a:r>
            <a:endParaRPr lang="en-US" dirty="0"/>
          </a:p>
        </p:txBody>
      </p:sp>
      <p:sp>
        <p:nvSpPr>
          <p:cNvPr id="13" name="Content Placeholder 12"/>
          <p:cNvSpPr>
            <a:spLocks noGrp="1"/>
          </p:cNvSpPr>
          <p:nvPr>
            <p:ph sz="quarter" idx="4"/>
          </p:nvPr>
        </p:nvSpPr>
        <p:spPr>
          <a:xfrm>
            <a:off x="4800600" y="2544762"/>
            <a:ext cx="3886200" cy="3951288"/>
          </a:xfrm>
        </p:spPr>
        <p:txBody>
          <a:bodyPr>
            <a:normAutofit/>
          </a:bodyPr>
          <a:lstStyle/>
          <a:p>
            <a:r>
              <a:rPr lang="en-US" sz="1800" b="1" dirty="0" smtClean="0"/>
              <a:t>REQ_FTP1000_SpeedProfile</a:t>
            </a:r>
          </a:p>
          <a:p>
            <a:pPr>
              <a:buNone/>
            </a:pPr>
            <a:r>
              <a:rPr lang="en-US" sz="1800" dirty="0" smtClean="0"/>
              <a:t>	</a:t>
            </a:r>
            <a:r>
              <a:rPr lang="en-US" sz="1900" dirty="0" smtClean="0"/>
              <a:t>Exercise the engine, controller and application model closed loop with the FTP1000 speed profile</a:t>
            </a:r>
            <a:r>
              <a:rPr lang="en-US" sz="1800" dirty="0" smtClean="0"/>
              <a:t>.</a:t>
            </a:r>
          </a:p>
          <a:p>
            <a:endParaRPr lang="en-US" sz="1800" dirty="0" smtClean="0"/>
          </a:p>
          <a:p>
            <a:r>
              <a:rPr lang="en-US" sz="1800" b="1" dirty="0" smtClean="0"/>
              <a:t>REQ_NumExceptions_215</a:t>
            </a:r>
          </a:p>
          <a:p>
            <a:pPr>
              <a:buNone/>
            </a:pPr>
            <a:r>
              <a:rPr lang="en-US" sz="1800" dirty="0" smtClean="0"/>
              <a:t>	</a:t>
            </a:r>
            <a:r>
              <a:rPr lang="en-US" sz="1900" dirty="0" smtClean="0"/>
              <a:t>Analyze the load torque response </a:t>
            </a:r>
            <a:r>
              <a:rPr lang="en-US" sz="1900" dirty="0" err="1" smtClean="0"/>
              <a:t>vs</a:t>
            </a:r>
            <a:r>
              <a:rPr lang="en-US" sz="1900" dirty="0" smtClean="0"/>
              <a:t> engine speed.  Then compare test results to Mask A.  Number of exceptions (points outside the mask) should be less than 215. </a:t>
            </a:r>
            <a:endParaRPr lang="en-US" sz="1900" dirty="0"/>
          </a:p>
        </p:txBody>
      </p:sp>
      <p:sp>
        <p:nvSpPr>
          <p:cNvPr id="15" name="TextBox 14"/>
          <p:cNvSpPr txBox="1"/>
          <p:nvPr/>
        </p:nvSpPr>
        <p:spPr>
          <a:xfrm>
            <a:off x="533400" y="1377315"/>
            <a:ext cx="7239000" cy="1077218"/>
          </a:xfrm>
          <a:prstGeom prst="rect">
            <a:avLst/>
          </a:prstGeom>
          <a:noFill/>
        </p:spPr>
        <p:txBody>
          <a:bodyPr wrap="square" rtlCol="0">
            <a:spAutoFit/>
          </a:bodyPr>
          <a:lstStyle/>
          <a:p>
            <a:r>
              <a:rPr lang="en-US" sz="2000" dirty="0" smtClean="0"/>
              <a:t>The test system will be used to validate an engine controller model with different environmental parameter values.</a:t>
            </a:r>
          </a:p>
          <a:p>
            <a:endParaRPr lang="en-US" dirty="0"/>
          </a:p>
        </p:txBody>
      </p:sp>
      <p:graphicFrame>
        <p:nvGraphicFramePr>
          <p:cNvPr id="8" name="Diagram 7"/>
          <p:cNvGraphicFramePr/>
          <p:nvPr/>
        </p:nvGraphicFramePr>
        <p:xfrm>
          <a:off x="6324600" y="76200"/>
          <a:ext cx="2743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 Manual Testing</a:t>
            </a:r>
            <a:endParaRPr lang="en-US" sz="2800" b="1" i="1" dirty="0">
              <a:solidFill>
                <a:schemeClr val="accent1">
                  <a:lumMod val="75000"/>
                </a:schemeClr>
              </a:solidFill>
            </a:endParaRPr>
          </a:p>
        </p:txBody>
      </p:sp>
      <p:sp>
        <p:nvSpPr>
          <p:cNvPr id="16" name="Rounded Rectangle 4"/>
          <p:cNvSpPr/>
          <p:nvPr/>
        </p:nvSpPr>
        <p:spPr>
          <a:xfrm>
            <a:off x="4960894" y="2620646"/>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aphicFrame>
        <p:nvGraphicFramePr>
          <p:cNvPr id="12" name="Diagram 11"/>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7"/>
          <p:cNvPicPr>
            <a:picLocks noChangeAspect="1" noChangeArrowheads="1"/>
          </p:cNvPicPr>
          <p:nvPr/>
        </p:nvPicPr>
        <p:blipFill>
          <a:blip r:embed="rId8" cstate="print"/>
          <a:srcRect/>
          <a:stretch>
            <a:fillRect/>
          </a:stretch>
        </p:blipFill>
        <p:spPr bwMode="auto">
          <a:xfrm>
            <a:off x="228600" y="3962400"/>
            <a:ext cx="1981200" cy="129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Engine Model</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685800" y="1600200"/>
            <a:ext cx="7619999" cy="4800600"/>
          </a:xfrm>
          <a:prstGeom prst="rect">
            <a:avLst/>
          </a:prstGeom>
          <a:noFill/>
          <a:ln w="9525">
            <a:noFill/>
            <a:miter lim="800000"/>
            <a:headEnd/>
            <a:tailEnd/>
          </a:ln>
        </p:spPr>
      </p:pic>
      <p:graphicFrame>
        <p:nvGraphicFramePr>
          <p:cNvPr id="4" name="Diagram 3"/>
          <p:cNvGraphicFramePr/>
          <p:nvPr/>
        </p:nvGraphicFramePr>
        <p:xfrm>
          <a:off x="6019800" y="76200"/>
          <a:ext cx="3048000" cy="175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 Manual Testing</a:t>
            </a:r>
            <a:endParaRPr lang="en-US" sz="2800" b="1" i="1" dirty="0">
              <a:solidFill>
                <a:schemeClr val="accent1">
                  <a:lumMod val="75000"/>
                </a:schemeClr>
              </a:solidFill>
            </a:endParaRPr>
          </a:p>
        </p:txBody>
      </p:sp>
      <p:sp>
        <p:nvSpPr>
          <p:cNvPr id="16" name="Rounded Rectangle 4"/>
          <p:cNvSpPr/>
          <p:nvPr/>
        </p:nvSpPr>
        <p:spPr>
          <a:xfrm>
            <a:off x="4960894" y="2620646"/>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aphicFrame>
        <p:nvGraphicFramePr>
          <p:cNvPr id="12" name="Diagram 11"/>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7"/>
          <p:cNvPicPr>
            <a:picLocks noChangeAspect="1" noChangeArrowheads="1"/>
          </p:cNvPicPr>
          <p:nvPr/>
        </p:nvPicPr>
        <p:blipFill>
          <a:blip r:embed="rId8" cstate="print"/>
          <a:srcRect/>
          <a:stretch>
            <a:fillRect/>
          </a:stretch>
        </p:blipFill>
        <p:spPr bwMode="auto">
          <a:xfrm>
            <a:off x="152400" y="3886201"/>
            <a:ext cx="1981200" cy="1295399"/>
          </a:xfrm>
          <a:prstGeom prst="rect">
            <a:avLst/>
          </a:prstGeom>
          <a:noFill/>
          <a:ln w="9525">
            <a:noFill/>
            <a:miter lim="800000"/>
            <a:headEnd/>
            <a:tailEnd/>
          </a:ln>
        </p:spPr>
      </p:pic>
      <p:pic>
        <p:nvPicPr>
          <p:cNvPr id="6" name="Picture 2"/>
          <p:cNvPicPr>
            <a:picLocks noChangeAspect="1" noChangeArrowheads="1"/>
          </p:cNvPicPr>
          <p:nvPr/>
        </p:nvPicPr>
        <p:blipFill>
          <a:blip r:embed="rId9" cstate="print"/>
          <a:srcRect/>
          <a:stretch>
            <a:fillRect/>
          </a:stretch>
        </p:blipFill>
        <p:spPr bwMode="auto">
          <a:xfrm>
            <a:off x="2514600" y="3810000"/>
            <a:ext cx="1828800" cy="141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Engine FTP1000 </a:t>
            </a:r>
            <a:br>
              <a:rPr lang="en-US" dirty="0" smtClean="0"/>
            </a:br>
            <a:r>
              <a:rPr lang="en-US" dirty="0" smtClean="0"/>
              <a:t>Speed Profile</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838200" y="2286000"/>
            <a:ext cx="7848600" cy="3355284"/>
          </a:xfrm>
          <a:prstGeom prst="rect">
            <a:avLst/>
          </a:prstGeom>
          <a:noFill/>
          <a:ln w="9525">
            <a:noFill/>
            <a:miter lim="800000"/>
            <a:headEnd/>
            <a:tailEnd/>
          </a:ln>
        </p:spPr>
      </p:pic>
      <p:sp>
        <p:nvSpPr>
          <p:cNvPr id="5" name="TextBox 4"/>
          <p:cNvSpPr txBox="1"/>
          <p:nvPr/>
        </p:nvSpPr>
        <p:spPr>
          <a:xfrm>
            <a:off x="4114800" y="5791200"/>
            <a:ext cx="1600200" cy="369332"/>
          </a:xfrm>
          <a:prstGeom prst="rect">
            <a:avLst/>
          </a:prstGeom>
          <a:noFill/>
        </p:spPr>
        <p:txBody>
          <a:bodyPr wrap="square" rtlCol="0">
            <a:spAutoFit/>
          </a:bodyPr>
          <a:lstStyle/>
          <a:p>
            <a:r>
              <a:rPr lang="en-US" dirty="0" smtClean="0"/>
              <a:t>Time (s)</a:t>
            </a:r>
            <a:endParaRPr lang="en-US" dirty="0"/>
          </a:p>
        </p:txBody>
      </p:sp>
      <p:sp>
        <p:nvSpPr>
          <p:cNvPr id="6" name="TextBox 5"/>
          <p:cNvSpPr txBox="1"/>
          <p:nvPr/>
        </p:nvSpPr>
        <p:spPr>
          <a:xfrm>
            <a:off x="304800" y="2362200"/>
            <a:ext cx="461665" cy="2731532"/>
          </a:xfrm>
          <a:prstGeom prst="rect">
            <a:avLst/>
          </a:prstGeom>
          <a:noFill/>
        </p:spPr>
        <p:txBody>
          <a:bodyPr vert="vert270" wrap="square" rtlCol="0">
            <a:spAutoFit/>
          </a:bodyPr>
          <a:lstStyle/>
          <a:p>
            <a:r>
              <a:rPr lang="en-US" dirty="0" smtClean="0"/>
              <a:t>Engine Speed (RPM)</a:t>
            </a:r>
            <a:endParaRPr lang="en-US" dirty="0"/>
          </a:p>
        </p:txBody>
      </p:sp>
      <p:graphicFrame>
        <p:nvGraphicFramePr>
          <p:cNvPr id="7" name="Diagram 6"/>
          <p:cNvGraphicFramePr/>
          <p:nvPr/>
        </p:nvGraphicFramePr>
        <p:xfrm>
          <a:off x="6019800" y="76200"/>
          <a:ext cx="3048000" cy="175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 Manual Testing</a:t>
            </a:r>
            <a:endParaRPr lang="en-US" sz="2800" b="1" i="1" dirty="0">
              <a:solidFill>
                <a:schemeClr val="accent1">
                  <a:lumMod val="75000"/>
                </a:schemeClr>
              </a:solidFill>
            </a:endParaRPr>
          </a:p>
        </p:txBody>
      </p:sp>
      <p:sp>
        <p:nvSpPr>
          <p:cNvPr id="16" name="Rounded Rectangle 4"/>
          <p:cNvSpPr/>
          <p:nvPr/>
        </p:nvSpPr>
        <p:spPr>
          <a:xfrm>
            <a:off x="4960894" y="2620646"/>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aphicFrame>
        <p:nvGraphicFramePr>
          <p:cNvPr id="12" name="Diagram 11"/>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7"/>
          <p:cNvPicPr>
            <a:picLocks noChangeAspect="1" noChangeArrowheads="1"/>
          </p:cNvPicPr>
          <p:nvPr/>
        </p:nvPicPr>
        <p:blipFill>
          <a:blip r:embed="rId8" cstate="print"/>
          <a:srcRect/>
          <a:stretch>
            <a:fillRect/>
          </a:stretch>
        </p:blipFill>
        <p:spPr bwMode="auto">
          <a:xfrm>
            <a:off x="152400" y="3769201"/>
            <a:ext cx="1981200" cy="1295399"/>
          </a:xfrm>
          <a:prstGeom prst="rect">
            <a:avLst/>
          </a:prstGeom>
          <a:noFill/>
          <a:ln w="9525">
            <a:noFill/>
            <a:miter lim="800000"/>
            <a:headEnd/>
            <a:tailEnd/>
          </a:ln>
        </p:spPr>
      </p:pic>
      <p:pic>
        <p:nvPicPr>
          <p:cNvPr id="6" name="Picture 2"/>
          <p:cNvPicPr>
            <a:picLocks noChangeAspect="1" noChangeArrowheads="1"/>
          </p:cNvPicPr>
          <p:nvPr/>
        </p:nvPicPr>
        <p:blipFill>
          <a:blip r:embed="rId9" cstate="print"/>
          <a:srcRect/>
          <a:stretch>
            <a:fillRect/>
          </a:stretch>
        </p:blipFill>
        <p:spPr bwMode="auto">
          <a:xfrm>
            <a:off x="2514600" y="3693000"/>
            <a:ext cx="1828800" cy="1412400"/>
          </a:xfrm>
          <a:prstGeom prst="rect">
            <a:avLst/>
          </a:prstGeom>
          <a:noFill/>
          <a:ln w="9525">
            <a:noFill/>
            <a:miter lim="800000"/>
            <a:headEnd/>
            <a:tailEnd/>
          </a:ln>
        </p:spPr>
      </p:pic>
      <p:pic>
        <p:nvPicPr>
          <p:cNvPr id="7" name="Picture 2"/>
          <p:cNvPicPr>
            <a:picLocks noChangeAspect="1" noChangeArrowheads="1"/>
          </p:cNvPicPr>
          <p:nvPr/>
        </p:nvPicPr>
        <p:blipFill>
          <a:blip r:embed="rId10" cstate="print"/>
          <a:srcRect/>
          <a:stretch>
            <a:fillRect/>
          </a:stretch>
        </p:blipFill>
        <p:spPr bwMode="auto">
          <a:xfrm>
            <a:off x="4800600" y="3693000"/>
            <a:ext cx="2057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Speed/Torque</a:t>
            </a:r>
            <a:br>
              <a:rPr lang="en-US" dirty="0" smtClean="0"/>
            </a:br>
            <a:r>
              <a:rPr lang="en-US" dirty="0" smtClean="0"/>
              <a:t>Mask A Analysis</a:t>
            </a:r>
            <a:endParaRPr lang="en-US" dirty="0"/>
          </a:p>
        </p:txBody>
      </p:sp>
      <p:graphicFrame>
        <p:nvGraphicFramePr>
          <p:cNvPr id="8" name="Diagram 7"/>
          <p:cNvGraphicFramePr/>
          <p:nvPr/>
        </p:nvGraphicFramePr>
        <p:xfrm>
          <a:off x="5943600" y="76200"/>
          <a:ext cx="3124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Grp="1" noChangeAspect="1" noChangeArrowheads="1"/>
          </p:cNvPicPr>
          <p:nvPr>
            <p:ph idx="1"/>
          </p:nvPr>
        </p:nvPicPr>
        <p:blipFill>
          <a:blip r:embed="rId8" cstate="print"/>
          <a:srcRect/>
          <a:stretch>
            <a:fillRect/>
          </a:stretch>
        </p:blipFill>
        <p:spPr bwMode="auto">
          <a:xfrm>
            <a:off x="1295401" y="1752600"/>
            <a:ext cx="617219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Manual Testing</a:t>
            </a:r>
            <a:endParaRPr lang="en-US" sz="2800" b="1" i="1" dirty="0">
              <a:solidFill>
                <a:schemeClr val="accent1">
                  <a:lumMod val="75000"/>
                </a:schemeClr>
              </a:solidFill>
            </a:endParaRPr>
          </a:p>
        </p:txBody>
      </p:sp>
      <p:graphicFrame>
        <p:nvGraphicFramePr>
          <p:cNvPr id="4" name="Diagram 3"/>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7"/>
          <p:cNvPicPr>
            <a:picLocks noChangeAspect="1" noChangeArrowheads="1"/>
          </p:cNvPicPr>
          <p:nvPr/>
        </p:nvPicPr>
        <p:blipFill>
          <a:blip r:embed="rId8" cstate="print"/>
          <a:srcRect/>
          <a:stretch>
            <a:fillRect/>
          </a:stretch>
        </p:blipFill>
        <p:spPr bwMode="auto">
          <a:xfrm>
            <a:off x="152400" y="3769201"/>
            <a:ext cx="1981200" cy="1295399"/>
          </a:xfrm>
          <a:prstGeom prst="rect">
            <a:avLst/>
          </a:prstGeom>
          <a:noFill/>
          <a:ln w="9525">
            <a:noFill/>
            <a:miter lim="800000"/>
            <a:headEnd/>
            <a:tailEnd/>
          </a:ln>
        </p:spPr>
      </p:pic>
      <p:pic>
        <p:nvPicPr>
          <p:cNvPr id="10" name="Picture 2"/>
          <p:cNvPicPr>
            <a:picLocks noChangeAspect="1" noChangeArrowheads="1"/>
          </p:cNvPicPr>
          <p:nvPr/>
        </p:nvPicPr>
        <p:blipFill>
          <a:blip r:embed="rId9" cstate="print"/>
          <a:srcRect/>
          <a:stretch>
            <a:fillRect/>
          </a:stretch>
        </p:blipFill>
        <p:spPr bwMode="auto">
          <a:xfrm>
            <a:off x="2514600" y="3693000"/>
            <a:ext cx="1828800" cy="1412400"/>
          </a:xfrm>
          <a:prstGeom prst="rect">
            <a:avLst/>
          </a:prstGeom>
          <a:noFill/>
          <a:ln w="9525">
            <a:noFill/>
            <a:miter lim="800000"/>
            <a:headEnd/>
            <a:tailEnd/>
          </a:ln>
        </p:spPr>
      </p:pic>
      <p:pic>
        <p:nvPicPr>
          <p:cNvPr id="11" name="Picture 2"/>
          <p:cNvPicPr>
            <a:picLocks noChangeAspect="1" noChangeArrowheads="1"/>
          </p:cNvPicPr>
          <p:nvPr/>
        </p:nvPicPr>
        <p:blipFill>
          <a:blip r:embed="rId10" cstate="print"/>
          <a:srcRect/>
          <a:stretch>
            <a:fillRect/>
          </a:stretch>
        </p:blipFill>
        <p:spPr bwMode="auto">
          <a:xfrm>
            <a:off x="4800600" y="3693000"/>
            <a:ext cx="2057400" cy="1143000"/>
          </a:xfrm>
          <a:prstGeom prst="rect">
            <a:avLst/>
          </a:prstGeom>
          <a:noFill/>
          <a:ln w="9525">
            <a:noFill/>
            <a:miter lim="800000"/>
            <a:headEnd/>
            <a:tailEnd/>
          </a:ln>
        </p:spPr>
      </p:pic>
      <p:pic>
        <p:nvPicPr>
          <p:cNvPr id="13" name="Picture 5"/>
          <p:cNvPicPr>
            <a:picLocks noChangeAspect="1" noChangeArrowheads="1"/>
          </p:cNvPicPr>
          <p:nvPr/>
        </p:nvPicPr>
        <p:blipFill>
          <a:blip r:embed="rId11" cstate="print"/>
          <a:srcRect/>
          <a:stretch>
            <a:fillRect/>
          </a:stretch>
        </p:blipFill>
        <p:spPr bwMode="auto">
          <a:xfrm>
            <a:off x="685800" y="5181600"/>
            <a:ext cx="857250" cy="812910"/>
          </a:xfrm>
          <a:prstGeom prst="rect">
            <a:avLst/>
          </a:prstGeom>
          <a:noFill/>
          <a:ln w="9525">
            <a:noFill/>
            <a:miter lim="800000"/>
            <a:headEnd/>
            <a:tailEnd/>
          </a:ln>
        </p:spPr>
      </p:pic>
      <p:pic>
        <p:nvPicPr>
          <p:cNvPr id="17" name="Picture 3"/>
          <p:cNvPicPr>
            <a:picLocks noChangeAspect="1" noChangeArrowheads="1"/>
          </p:cNvPicPr>
          <p:nvPr/>
        </p:nvPicPr>
        <p:blipFill>
          <a:blip r:embed="rId12" cstate="print"/>
          <a:srcRect/>
          <a:stretch>
            <a:fillRect/>
          </a:stretch>
        </p:blipFill>
        <p:spPr bwMode="auto">
          <a:xfrm>
            <a:off x="3124200" y="5257800"/>
            <a:ext cx="685800" cy="685800"/>
          </a:xfrm>
          <a:prstGeom prst="rect">
            <a:avLst/>
          </a:prstGeom>
          <a:noFill/>
          <a:ln w="9525">
            <a:solidFill>
              <a:schemeClr val="tx1"/>
            </a:solidFill>
            <a:miter lim="800000"/>
            <a:headEnd/>
            <a:tailEnd/>
          </a:ln>
        </p:spPr>
      </p:pic>
      <p:pic>
        <p:nvPicPr>
          <p:cNvPr id="18" name="Picture 4"/>
          <p:cNvPicPr>
            <a:picLocks noChangeAspect="1" noChangeArrowheads="1"/>
          </p:cNvPicPr>
          <p:nvPr/>
        </p:nvPicPr>
        <p:blipFill>
          <a:blip r:embed="rId13" cstate="print"/>
          <a:srcRect/>
          <a:stretch>
            <a:fillRect/>
          </a:stretch>
        </p:blipFill>
        <p:spPr bwMode="auto">
          <a:xfrm>
            <a:off x="7924800" y="5181600"/>
            <a:ext cx="746760" cy="762000"/>
          </a:xfrm>
          <a:prstGeom prst="rect">
            <a:avLst/>
          </a:prstGeom>
          <a:noFill/>
          <a:ln w="9525">
            <a:noFill/>
            <a:miter lim="800000"/>
            <a:headEnd/>
            <a:tailEnd/>
          </a:ln>
        </p:spPr>
      </p:pic>
      <p:pic>
        <p:nvPicPr>
          <p:cNvPr id="19" name="Picture 3"/>
          <p:cNvPicPr>
            <a:picLocks noChangeAspect="1" noChangeArrowheads="1"/>
          </p:cNvPicPr>
          <p:nvPr/>
        </p:nvPicPr>
        <p:blipFill>
          <a:blip r:embed="rId12" cstate="print"/>
          <a:srcRect/>
          <a:stretch>
            <a:fillRect/>
          </a:stretch>
        </p:blipFill>
        <p:spPr bwMode="auto">
          <a:xfrm>
            <a:off x="5638800" y="5257800"/>
            <a:ext cx="685800" cy="685800"/>
          </a:xfrm>
          <a:prstGeom prst="rect">
            <a:avLst/>
          </a:prstGeom>
          <a:noFill/>
          <a:ln w="9525">
            <a:solidFill>
              <a:schemeClr val="tx1"/>
            </a:solidFill>
            <a:miter lim="800000"/>
            <a:headEnd/>
            <a:tailEnd/>
          </a:ln>
        </p:spPr>
      </p:pic>
      <p:pic>
        <p:nvPicPr>
          <p:cNvPr id="2050" name="Picture 2"/>
          <p:cNvPicPr>
            <a:picLocks noGrp="1" noChangeAspect="1" noChangeArrowheads="1"/>
          </p:cNvPicPr>
          <p:nvPr>
            <p:ph idx="1"/>
          </p:nvPr>
        </p:nvPicPr>
        <p:blipFill>
          <a:blip r:embed="rId14" cstate="print"/>
          <a:srcRect/>
          <a:stretch>
            <a:fillRect/>
          </a:stretch>
        </p:blipFill>
        <p:spPr bwMode="auto">
          <a:xfrm>
            <a:off x="7315200" y="3692525"/>
            <a:ext cx="1676400" cy="1260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0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Application Software</a:t>
            </a:r>
            <a:endParaRPr lang="en-US" dirty="0"/>
          </a:p>
        </p:txBody>
      </p:sp>
      <p:pic>
        <p:nvPicPr>
          <p:cNvPr id="4" name="Picture 2" descr="C:\Users\cwashing\AppData\Local\Temp\LV_RequireGateway_Graphical_ss_p.tif"/>
          <p:cNvPicPr>
            <a:picLocks noChangeAspect="1" noChangeArrowheads="1"/>
          </p:cNvPicPr>
          <p:nvPr/>
        </p:nvPicPr>
        <p:blipFill>
          <a:blip r:embed="rId3" cstate="print"/>
          <a:srcRect/>
          <a:stretch>
            <a:fillRect/>
          </a:stretch>
        </p:blipFill>
        <p:spPr bwMode="auto">
          <a:xfrm>
            <a:off x="268942" y="1284263"/>
            <a:ext cx="2722432" cy="2038194"/>
          </a:xfrm>
          <a:prstGeom prst="rect">
            <a:avLst/>
          </a:prstGeom>
          <a:noFill/>
        </p:spPr>
      </p:pic>
      <p:sp>
        <p:nvSpPr>
          <p:cNvPr id="5" name="TextBox 4"/>
          <p:cNvSpPr txBox="1"/>
          <p:nvPr/>
        </p:nvSpPr>
        <p:spPr>
          <a:xfrm>
            <a:off x="3334693" y="1548812"/>
            <a:ext cx="5036804" cy="1354217"/>
          </a:xfrm>
          <a:prstGeom prst="rect">
            <a:avLst/>
          </a:prstGeom>
          <a:noFill/>
        </p:spPr>
        <p:txBody>
          <a:bodyPr wrap="square" rtlCol="0">
            <a:spAutoFit/>
          </a:bodyPr>
          <a:lstStyle/>
          <a:p>
            <a:r>
              <a:rPr lang="en-US" sz="2800" b="1" dirty="0" smtClean="0"/>
              <a:t>NI Requirements Gateway </a:t>
            </a:r>
          </a:p>
          <a:p>
            <a:pPr>
              <a:buFont typeface="Arial" pitchFamily="34" charset="0"/>
              <a:buChar char="•"/>
            </a:pPr>
            <a:r>
              <a:rPr lang="en-US" dirty="0" smtClean="0"/>
              <a:t> Requirements traceability</a:t>
            </a:r>
          </a:p>
          <a:p>
            <a:pPr>
              <a:buFont typeface="Arial" pitchFamily="34" charset="0"/>
              <a:buChar char="•"/>
            </a:pPr>
            <a:r>
              <a:rPr lang="en-US" dirty="0" smtClean="0"/>
              <a:t> Impact analysis</a:t>
            </a:r>
          </a:p>
          <a:p>
            <a:pPr>
              <a:buFont typeface="Arial" pitchFamily="34" charset="0"/>
              <a:buChar char="•"/>
            </a:pPr>
            <a:r>
              <a:rPr lang="en-US" dirty="0" smtClean="0"/>
              <a:t> Coverage reporting</a:t>
            </a:r>
            <a:endParaRPr lang="en-US" dirty="0"/>
          </a:p>
        </p:txBody>
      </p:sp>
      <p:pic>
        <p:nvPicPr>
          <p:cNvPr id="7" name="Picture 6" descr="DD.jpg"/>
          <p:cNvPicPr>
            <a:picLocks noChangeAspect="1"/>
          </p:cNvPicPr>
          <p:nvPr/>
        </p:nvPicPr>
        <p:blipFill>
          <a:blip r:embed="rId4" cstate="print"/>
          <a:stretch>
            <a:fillRect/>
          </a:stretch>
        </p:blipFill>
        <p:spPr>
          <a:xfrm>
            <a:off x="265735" y="3778292"/>
            <a:ext cx="2729713" cy="1992001"/>
          </a:xfrm>
          <a:prstGeom prst="rect">
            <a:avLst/>
          </a:prstGeom>
        </p:spPr>
      </p:pic>
      <p:sp>
        <p:nvSpPr>
          <p:cNvPr id="8" name="TextBox 7"/>
          <p:cNvSpPr txBox="1"/>
          <p:nvPr/>
        </p:nvSpPr>
        <p:spPr>
          <a:xfrm>
            <a:off x="3326510" y="4041682"/>
            <a:ext cx="4924398" cy="1354217"/>
          </a:xfrm>
          <a:prstGeom prst="rect">
            <a:avLst/>
          </a:prstGeom>
          <a:noFill/>
        </p:spPr>
        <p:txBody>
          <a:bodyPr wrap="square" rtlCol="0">
            <a:spAutoFit/>
          </a:bodyPr>
          <a:lstStyle/>
          <a:p>
            <a:r>
              <a:rPr lang="en-US" sz="2800" b="1" dirty="0" smtClean="0"/>
              <a:t>NI </a:t>
            </a:r>
            <a:r>
              <a:rPr lang="en-US" sz="2800" b="1" dirty="0" err="1" smtClean="0"/>
              <a:t>DIAdem</a:t>
            </a:r>
            <a:endParaRPr lang="en-US" sz="2800" b="1" dirty="0" smtClean="0"/>
          </a:p>
          <a:p>
            <a:pPr>
              <a:buFont typeface="Arial" pitchFamily="34" charset="0"/>
              <a:buChar char="•"/>
            </a:pPr>
            <a:r>
              <a:rPr lang="en-US" dirty="0" smtClean="0"/>
              <a:t> Data management</a:t>
            </a:r>
          </a:p>
          <a:p>
            <a:pPr>
              <a:buFont typeface="Arial" pitchFamily="34" charset="0"/>
              <a:buChar char="•"/>
            </a:pPr>
            <a:r>
              <a:rPr lang="en-US" dirty="0" smtClean="0"/>
              <a:t> Data visualization</a:t>
            </a:r>
          </a:p>
          <a:p>
            <a:pPr>
              <a:buFont typeface="Arial" pitchFamily="34" charset="0"/>
              <a:buChar char="•"/>
            </a:pPr>
            <a:r>
              <a:rPr lang="en-US" dirty="0" smtClean="0"/>
              <a:t> Data Analysis and reporting</a:t>
            </a:r>
            <a:endParaRPr lang="en-US" dirty="0"/>
          </a:p>
        </p:txBody>
      </p:sp>
      <p:pic>
        <p:nvPicPr>
          <p:cNvPr id="9" name="Picture 5"/>
          <p:cNvPicPr>
            <a:picLocks noChangeAspect="1" noChangeArrowheads="1"/>
          </p:cNvPicPr>
          <p:nvPr/>
        </p:nvPicPr>
        <p:blipFill>
          <a:blip r:embed="rId5" cstate="print"/>
          <a:srcRect/>
          <a:stretch>
            <a:fillRect/>
          </a:stretch>
        </p:blipFill>
        <p:spPr bwMode="auto">
          <a:xfrm>
            <a:off x="7467600" y="1905000"/>
            <a:ext cx="857250" cy="812910"/>
          </a:xfrm>
          <a:prstGeom prst="rect">
            <a:avLst/>
          </a:prstGeom>
          <a:noFill/>
          <a:ln w="9525">
            <a:noFill/>
            <a:miter lim="800000"/>
            <a:headEnd/>
            <a:tailEnd/>
          </a:ln>
        </p:spPr>
      </p:pic>
      <p:pic>
        <p:nvPicPr>
          <p:cNvPr id="10" name="Picture 4"/>
          <p:cNvPicPr>
            <a:picLocks noChangeAspect="1" noChangeArrowheads="1"/>
          </p:cNvPicPr>
          <p:nvPr/>
        </p:nvPicPr>
        <p:blipFill>
          <a:blip r:embed="rId6" cstate="print"/>
          <a:srcRect/>
          <a:stretch>
            <a:fillRect/>
          </a:stretch>
        </p:blipFill>
        <p:spPr bwMode="auto">
          <a:xfrm>
            <a:off x="7543800" y="4343400"/>
            <a:ext cx="746760" cy="76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smtClean="0"/>
              <a:t>Automating Real-Time Testing</a:t>
            </a:r>
            <a:br>
              <a:rPr lang="en-US" dirty="0" smtClean="0"/>
            </a:br>
            <a:r>
              <a:rPr lang="en-US" dirty="0" smtClean="0"/>
              <a:t>for </a:t>
            </a:r>
            <a:br>
              <a:rPr lang="en-US" dirty="0" smtClean="0"/>
            </a:br>
            <a:r>
              <a:rPr lang="en-US" dirty="0" smtClean="0"/>
              <a:t>Embedded Software Development</a:t>
            </a:r>
          </a:p>
        </p:txBody>
      </p:sp>
      <p:sp>
        <p:nvSpPr>
          <p:cNvPr id="4099" name="Rectangle 3"/>
          <p:cNvSpPr>
            <a:spLocks noGrp="1" noChangeArrowheads="1"/>
          </p:cNvSpPr>
          <p:nvPr>
            <p:ph type="subTitle" idx="1"/>
          </p:nvPr>
        </p:nvSpPr>
        <p:spPr/>
        <p:txBody>
          <a:bodyPr/>
          <a:lstStyle/>
          <a:p>
            <a:pPr eaLnBrk="1" hangingPunct="1"/>
            <a:r>
              <a:rPr lang="en-US" dirty="0" smtClean="0"/>
              <a:t>Ricardo Santa Olalla</a:t>
            </a:r>
          </a:p>
          <a:p>
            <a:pPr eaLnBrk="1" hangingPunct="1"/>
            <a:r>
              <a:rPr lang="en-US" dirty="0" smtClean="0"/>
              <a:t>Systems Engineer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Application Software</a:t>
            </a:r>
            <a:endParaRPr lang="en-US" dirty="0"/>
          </a:p>
        </p:txBody>
      </p:sp>
      <p:pic>
        <p:nvPicPr>
          <p:cNvPr id="5" name="Picture 4" descr="TS.jpg"/>
          <p:cNvPicPr/>
          <p:nvPr/>
        </p:nvPicPr>
        <p:blipFill>
          <a:blip r:embed="rId3" cstate="print"/>
          <a:stretch>
            <a:fillRect/>
          </a:stretch>
        </p:blipFill>
        <p:spPr>
          <a:xfrm>
            <a:off x="309610" y="1271389"/>
            <a:ext cx="2873172" cy="2197747"/>
          </a:xfrm>
          <a:prstGeom prst="rect">
            <a:avLst/>
          </a:prstGeom>
        </p:spPr>
      </p:pic>
      <p:sp>
        <p:nvSpPr>
          <p:cNvPr id="6" name="TextBox 5"/>
          <p:cNvSpPr txBox="1"/>
          <p:nvPr/>
        </p:nvSpPr>
        <p:spPr>
          <a:xfrm>
            <a:off x="3485109" y="1665666"/>
            <a:ext cx="4957224" cy="1631216"/>
          </a:xfrm>
          <a:prstGeom prst="rect">
            <a:avLst/>
          </a:prstGeom>
          <a:noFill/>
        </p:spPr>
        <p:txBody>
          <a:bodyPr wrap="square" rtlCol="0">
            <a:spAutoFit/>
          </a:bodyPr>
          <a:lstStyle/>
          <a:p>
            <a:r>
              <a:rPr lang="en-US" sz="2800" b="1" dirty="0" smtClean="0"/>
              <a:t>NI </a:t>
            </a:r>
            <a:r>
              <a:rPr lang="en-US" sz="2800" b="1" dirty="0" err="1" smtClean="0"/>
              <a:t>TestStand</a:t>
            </a:r>
            <a:endParaRPr lang="en-US" sz="2800" b="1" dirty="0" smtClean="0"/>
          </a:p>
          <a:p>
            <a:pPr>
              <a:buFont typeface="Arial" pitchFamily="34" charset="0"/>
              <a:buChar char="•"/>
            </a:pPr>
            <a:r>
              <a:rPr lang="en-US" dirty="0" smtClean="0"/>
              <a:t> Test automation</a:t>
            </a:r>
          </a:p>
          <a:p>
            <a:pPr>
              <a:buFont typeface="Arial" pitchFamily="34" charset="0"/>
              <a:buChar char="•"/>
            </a:pPr>
            <a:r>
              <a:rPr lang="en-US" dirty="0" smtClean="0"/>
              <a:t> Production test optimization</a:t>
            </a:r>
          </a:p>
          <a:p>
            <a:pPr>
              <a:buFont typeface="Arial" pitchFamily="34" charset="0"/>
              <a:buChar char="•"/>
            </a:pPr>
            <a:r>
              <a:rPr lang="en-US" dirty="0" smtClean="0"/>
              <a:t> Batch test data collection and reporting</a:t>
            </a:r>
          </a:p>
          <a:p>
            <a:endParaRPr lang="en-US" dirty="0"/>
          </a:p>
        </p:txBody>
      </p:sp>
      <p:pic>
        <p:nvPicPr>
          <p:cNvPr id="7" name="Picture 6" descr="NIVS.jpg"/>
          <p:cNvPicPr/>
          <p:nvPr/>
        </p:nvPicPr>
        <p:blipFill>
          <a:blip r:embed="rId4" cstate="print"/>
          <a:stretch>
            <a:fillRect/>
          </a:stretch>
        </p:blipFill>
        <p:spPr>
          <a:xfrm>
            <a:off x="281452" y="3706577"/>
            <a:ext cx="2895201" cy="2353663"/>
          </a:xfrm>
          <a:prstGeom prst="rect">
            <a:avLst/>
          </a:prstGeom>
        </p:spPr>
      </p:pic>
      <p:sp>
        <p:nvSpPr>
          <p:cNvPr id="8" name="TextBox 7"/>
          <p:cNvSpPr txBox="1"/>
          <p:nvPr/>
        </p:nvSpPr>
        <p:spPr>
          <a:xfrm>
            <a:off x="3485562" y="4069771"/>
            <a:ext cx="5456555" cy="1354217"/>
          </a:xfrm>
          <a:prstGeom prst="rect">
            <a:avLst/>
          </a:prstGeom>
          <a:noFill/>
        </p:spPr>
        <p:txBody>
          <a:bodyPr wrap="square" rtlCol="0">
            <a:spAutoFit/>
          </a:bodyPr>
          <a:lstStyle/>
          <a:p>
            <a:r>
              <a:rPr lang="en-US" sz="2800" b="1" dirty="0" smtClean="0"/>
              <a:t>NI </a:t>
            </a:r>
            <a:r>
              <a:rPr lang="en-US" sz="2800" b="1" dirty="0" err="1" smtClean="0"/>
              <a:t>VeriStand</a:t>
            </a:r>
            <a:endParaRPr lang="en-US" sz="2800" b="1" dirty="0" smtClean="0"/>
          </a:p>
          <a:p>
            <a:pPr>
              <a:buFont typeface="Arial" pitchFamily="34" charset="0"/>
              <a:buChar char="•"/>
            </a:pPr>
            <a:r>
              <a:rPr lang="en-US" dirty="0" smtClean="0"/>
              <a:t> Real-Time control, stimulus, and data logging</a:t>
            </a:r>
          </a:p>
          <a:p>
            <a:pPr>
              <a:buFont typeface="Arial" pitchFamily="34" charset="0"/>
              <a:buChar char="•"/>
            </a:pPr>
            <a:r>
              <a:rPr lang="en-US" dirty="0" smtClean="0"/>
              <a:t> Simulation automation and visualization</a:t>
            </a:r>
          </a:p>
          <a:p>
            <a:pPr>
              <a:buFont typeface="Arial" pitchFamily="34" charset="0"/>
              <a:buChar char="•"/>
            </a:pPr>
            <a:r>
              <a:rPr lang="en-US" dirty="0" smtClean="0"/>
              <a:t> Control algorithm prototyping</a:t>
            </a:r>
            <a:endParaRPr lang="en-US" dirty="0"/>
          </a:p>
        </p:txBody>
      </p:sp>
      <p:pic>
        <p:nvPicPr>
          <p:cNvPr id="9" name="Picture 6"/>
          <p:cNvPicPr>
            <a:picLocks noChangeAspect="1" noChangeArrowheads="1"/>
          </p:cNvPicPr>
          <p:nvPr/>
        </p:nvPicPr>
        <p:blipFill>
          <a:blip r:embed="rId5" cstate="print"/>
          <a:srcRect/>
          <a:stretch>
            <a:fillRect/>
          </a:stretch>
        </p:blipFill>
        <p:spPr bwMode="auto">
          <a:xfrm>
            <a:off x="7620000" y="1676400"/>
            <a:ext cx="839756" cy="685800"/>
          </a:xfrm>
          <a:prstGeom prst="rect">
            <a:avLst/>
          </a:prstGeom>
          <a:noFill/>
          <a:ln w="9525">
            <a:noFill/>
            <a:miter lim="800000"/>
            <a:headEnd/>
            <a:tailEnd/>
          </a:ln>
        </p:spPr>
      </p:pic>
      <p:pic>
        <p:nvPicPr>
          <p:cNvPr id="10" name="Picture 3"/>
          <p:cNvPicPr>
            <a:picLocks noChangeAspect="1" noChangeArrowheads="1"/>
          </p:cNvPicPr>
          <p:nvPr/>
        </p:nvPicPr>
        <p:blipFill>
          <a:blip r:embed="rId6" cstate="print"/>
          <a:srcRect/>
          <a:stretch>
            <a:fillRect/>
          </a:stretch>
        </p:blipFill>
        <p:spPr bwMode="auto">
          <a:xfrm>
            <a:off x="7620000" y="3810000"/>
            <a:ext cx="685800" cy="685800"/>
          </a:xfrm>
          <a:prstGeom prst="rect">
            <a:avLst/>
          </a:prstGeom>
          <a:noFill/>
          <a:ln w="9525">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Manual Testing</a:t>
            </a:r>
            <a:endParaRPr lang="en-US" sz="2800" b="1" i="1" dirty="0">
              <a:solidFill>
                <a:schemeClr val="accent1">
                  <a:lumMod val="75000"/>
                </a:schemeClr>
              </a:solidFill>
            </a:endParaRPr>
          </a:p>
        </p:txBody>
      </p:sp>
      <p:graphicFrame>
        <p:nvGraphicFramePr>
          <p:cNvPr id="4" name="Diagram 3"/>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7"/>
          <p:cNvPicPr>
            <a:picLocks noChangeAspect="1" noChangeArrowheads="1"/>
          </p:cNvPicPr>
          <p:nvPr/>
        </p:nvPicPr>
        <p:blipFill>
          <a:blip r:embed="rId7" cstate="print"/>
          <a:srcRect/>
          <a:stretch>
            <a:fillRect/>
          </a:stretch>
        </p:blipFill>
        <p:spPr bwMode="auto">
          <a:xfrm>
            <a:off x="152400" y="3769201"/>
            <a:ext cx="1981200" cy="1295399"/>
          </a:xfrm>
          <a:prstGeom prst="rect">
            <a:avLst/>
          </a:prstGeom>
          <a:noFill/>
          <a:ln w="9525">
            <a:noFill/>
            <a:miter lim="800000"/>
            <a:headEnd/>
            <a:tailEnd/>
          </a:ln>
        </p:spPr>
      </p:pic>
      <p:pic>
        <p:nvPicPr>
          <p:cNvPr id="10" name="Picture 2"/>
          <p:cNvPicPr>
            <a:picLocks noChangeAspect="1" noChangeArrowheads="1"/>
          </p:cNvPicPr>
          <p:nvPr/>
        </p:nvPicPr>
        <p:blipFill>
          <a:blip r:embed="rId8" cstate="print"/>
          <a:srcRect/>
          <a:stretch>
            <a:fillRect/>
          </a:stretch>
        </p:blipFill>
        <p:spPr bwMode="auto">
          <a:xfrm>
            <a:off x="2514600" y="3693000"/>
            <a:ext cx="1828800" cy="1412400"/>
          </a:xfrm>
          <a:prstGeom prst="rect">
            <a:avLst/>
          </a:prstGeom>
          <a:noFill/>
          <a:ln w="9525">
            <a:noFill/>
            <a:miter lim="800000"/>
            <a:headEnd/>
            <a:tailEnd/>
          </a:ln>
        </p:spPr>
      </p:pic>
      <p:pic>
        <p:nvPicPr>
          <p:cNvPr id="11" name="Picture 2"/>
          <p:cNvPicPr>
            <a:picLocks noChangeAspect="1" noChangeArrowheads="1"/>
          </p:cNvPicPr>
          <p:nvPr/>
        </p:nvPicPr>
        <p:blipFill>
          <a:blip r:embed="rId9" cstate="print"/>
          <a:srcRect/>
          <a:stretch>
            <a:fillRect/>
          </a:stretch>
        </p:blipFill>
        <p:spPr bwMode="auto">
          <a:xfrm>
            <a:off x="4800600" y="3693000"/>
            <a:ext cx="2057400" cy="1143000"/>
          </a:xfrm>
          <a:prstGeom prst="rect">
            <a:avLst/>
          </a:prstGeom>
          <a:noFill/>
          <a:ln w="9525">
            <a:noFill/>
            <a:miter lim="800000"/>
            <a:headEnd/>
            <a:tailEnd/>
          </a:ln>
        </p:spPr>
      </p:pic>
      <p:pic>
        <p:nvPicPr>
          <p:cNvPr id="12" name="Picture 2"/>
          <p:cNvPicPr>
            <a:picLocks noGrp="1" noChangeAspect="1" noChangeArrowheads="1"/>
          </p:cNvPicPr>
          <p:nvPr>
            <p:ph idx="1"/>
          </p:nvPr>
        </p:nvPicPr>
        <p:blipFill>
          <a:blip r:embed="rId10" cstate="print"/>
          <a:srcRect/>
          <a:stretch>
            <a:fillRect/>
          </a:stretch>
        </p:blipFill>
        <p:spPr bwMode="auto">
          <a:xfrm>
            <a:off x="7162800" y="3693000"/>
            <a:ext cx="1819804" cy="1173163"/>
          </a:xfrm>
          <a:prstGeom prst="rect">
            <a:avLst/>
          </a:prstGeom>
          <a:noFill/>
          <a:ln w="9525">
            <a:noFill/>
            <a:miter lim="800000"/>
            <a:headEnd/>
            <a:tailEnd/>
          </a:ln>
        </p:spPr>
      </p:pic>
      <p:pic>
        <p:nvPicPr>
          <p:cNvPr id="13" name="Picture 5"/>
          <p:cNvPicPr>
            <a:picLocks noChangeAspect="1" noChangeArrowheads="1"/>
          </p:cNvPicPr>
          <p:nvPr/>
        </p:nvPicPr>
        <p:blipFill>
          <a:blip r:embed="rId11" cstate="print"/>
          <a:srcRect/>
          <a:stretch>
            <a:fillRect/>
          </a:stretch>
        </p:blipFill>
        <p:spPr bwMode="auto">
          <a:xfrm>
            <a:off x="685800" y="5181600"/>
            <a:ext cx="857250" cy="812910"/>
          </a:xfrm>
          <a:prstGeom prst="rect">
            <a:avLst/>
          </a:prstGeom>
          <a:noFill/>
          <a:ln w="9525">
            <a:noFill/>
            <a:miter lim="800000"/>
            <a:headEnd/>
            <a:tailEnd/>
          </a:ln>
        </p:spPr>
      </p:pic>
      <p:pic>
        <p:nvPicPr>
          <p:cNvPr id="17" name="Picture 3"/>
          <p:cNvPicPr>
            <a:picLocks noChangeAspect="1" noChangeArrowheads="1"/>
          </p:cNvPicPr>
          <p:nvPr/>
        </p:nvPicPr>
        <p:blipFill>
          <a:blip r:embed="rId12" cstate="print"/>
          <a:srcRect/>
          <a:stretch>
            <a:fillRect/>
          </a:stretch>
        </p:blipFill>
        <p:spPr bwMode="auto">
          <a:xfrm>
            <a:off x="3124200" y="5257800"/>
            <a:ext cx="685800" cy="685800"/>
          </a:xfrm>
          <a:prstGeom prst="rect">
            <a:avLst/>
          </a:prstGeom>
          <a:noFill/>
          <a:ln w="9525">
            <a:solidFill>
              <a:schemeClr val="tx1"/>
            </a:solidFill>
            <a:miter lim="800000"/>
            <a:headEnd/>
            <a:tailEnd/>
          </a:ln>
        </p:spPr>
      </p:pic>
      <p:pic>
        <p:nvPicPr>
          <p:cNvPr id="18" name="Picture 4"/>
          <p:cNvPicPr>
            <a:picLocks noChangeAspect="1" noChangeArrowheads="1"/>
          </p:cNvPicPr>
          <p:nvPr/>
        </p:nvPicPr>
        <p:blipFill>
          <a:blip r:embed="rId13" cstate="print"/>
          <a:srcRect/>
          <a:stretch>
            <a:fillRect/>
          </a:stretch>
        </p:blipFill>
        <p:spPr bwMode="auto">
          <a:xfrm>
            <a:off x="7924800" y="5181600"/>
            <a:ext cx="746760" cy="762000"/>
          </a:xfrm>
          <a:prstGeom prst="rect">
            <a:avLst/>
          </a:prstGeom>
          <a:noFill/>
          <a:ln w="9525">
            <a:noFill/>
            <a:miter lim="800000"/>
            <a:headEnd/>
            <a:tailEnd/>
          </a:ln>
        </p:spPr>
      </p:pic>
      <p:pic>
        <p:nvPicPr>
          <p:cNvPr id="19" name="Picture 3"/>
          <p:cNvPicPr>
            <a:picLocks noChangeAspect="1" noChangeArrowheads="1"/>
          </p:cNvPicPr>
          <p:nvPr/>
        </p:nvPicPr>
        <p:blipFill>
          <a:blip r:embed="rId12" cstate="print"/>
          <a:srcRect/>
          <a:stretch>
            <a:fillRect/>
          </a:stretch>
        </p:blipFill>
        <p:spPr bwMode="auto">
          <a:xfrm>
            <a:off x="5638800" y="5257800"/>
            <a:ext cx="685800" cy="6858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7772400" cy="1143000"/>
          </a:xfrm>
        </p:spPr>
        <p:txBody>
          <a:bodyPr/>
          <a:lstStyle/>
          <a:p>
            <a:r>
              <a:rPr lang="en-US" dirty="0" smtClean="0"/>
              <a:t>Manual Testing Demo</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Model In the Loop (MIL) </a:t>
            </a:r>
            <a:br>
              <a:rPr lang="en-US" sz="3600" dirty="0" smtClean="0"/>
            </a:br>
            <a:r>
              <a:rPr lang="en-US" sz="3600" dirty="0" smtClean="0"/>
              <a:t>Automated Testing</a:t>
            </a:r>
            <a:endParaRPr lang="en-US" sz="2800" b="1" i="1" dirty="0">
              <a:solidFill>
                <a:schemeClr val="accent1">
                  <a:lumMod val="75000"/>
                </a:schemeClr>
              </a:solidFill>
            </a:endParaRPr>
          </a:p>
        </p:txBody>
      </p:sp>
      <p:graphicFrame>
        <p:nvGraphicFramePr>
          <p:cNvPr id="4" name="Diagram 3"/>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152400" y="3733800"/>
          <a:ext cx="88392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nvGraphicFramePr>
        <p:xfrm>
          <a:off x="152400" y="5105400"/>
          <a:ext cx="8839200" cy="129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9EC0BD8-BBD9-4F62-B25F-8739A3A86050}"/>
                                            </p:graphicEl>
                                          </p:spTgt>
                                        </p:tgtEl>
                                        <p:attrNameLst>
                                          <p:attrName>style.visibility</p:attrName>
                                        </p:attrNameLst>
                                      </p:cBhvr>
                                      <p:to>
                                        <p:strVal val="visible"/>
                                      </p:to>
                                    </p:set>
                                    <p:animEffect transition="in" filter="fade">
                                      <p:cBhvr>
                                        <p:cTn id="7" dur="2000"/>
                                        <p:tgtEl>
                                          <p:spTgt spid="6">
                                            <p:graphicEl>
                                              <a:dgm id="{49EC0BD8-BBD9-4F62-B25F-8739A3A8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5B23725F-3911-4349-B4D9-FDEE5B9CCE13}"/>
                                            </p:graphicEl>
                                          </p:spTgt>
                                        </p:tgtEl>
                                        <p:attrNameLst>
                                          <p:attrName>style.visibility</p:attrName>
                                        </p:attrNameLst>
                                      </p:cBhvr>
                                      <p:to>
                                        <p:strVal val="visible"/>
                                      </p:to>
                                    </p:set>
                                    <p:animEffect transition="in" filter="fade">
                                      <p:cBhvr>
                                        <p:cTn id="10" dur="2000"/>
                                        <p:tgtEl>
                                          <p:spTgt spid="6">
                                            <p:graphicEl>
                                              <a:dgm id="{5B23725F-3911-4349-B4D9-FDEE5B9CCE1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75652BEE-7E0D-4358-8496-8E16591E692E}"/>
                                            </p:graphicEl>
                                          </p:spTgt>
                                        </p:tgtEl>
                                        <p:attrNameLst>
                                          <p:attrName>style.visibility</p:attrName>
                                        </p:attrNameLst>
                                      </p:cBhvr>
                                      <p:to>
                                        <p:strVal val="visible"/>
                                      </p:to>
                                    </p:set>
                                    <p:animEffect transition="in" filter="fade">
                                      <p:cBhvr>
                                        <p:cTn id="13" dur="2000"/>
                                        <p:tgtEl>
                                          <p:spTgt spid="6">
                                            <p:graphicEl>
                                              <a:dgm id="{75652BEE-7E0D-4358-8496-8E16591E692E}"/>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graphicEl>
                                              <a:dgm id="{295408ED-7CD1-426C-881B-55ED4995D171}"/>
                                            </p:graphicEl>
                                          </p:spTgt>
                                        </p:tgtEl>
                                        <p:attrNameLst>
                                          <p:attrName>style.visibility</p:attrName>
                                        </p:attrNameLst>
                                      </p:cBhvr>
                                      <p:to>
                                        <p:strVal val="visible"/>
                                      </p:to>
                                    </p:set>
                                    <p:animEffect transition="in" filter="fade">
                                      <p:cBhvr>
                                        <p:cTn id="16" dur="2000"/>
                                        <p:tgtEl>
                                          <p:spTgt spid="6">
                                            <p:graphicEl>
                                              <a:dgm id="{295408ED-7CD1-426C-881B-55ED4995D171}"/>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graphicEl>
                                              <a:dgm id="{F257A7DC-96A5-49D5-8965-93F7AE2E6D9D}"/>
                                            </p:graphicEl>
                                          </p:spTgt>
                                        </p:tgtEl>
                                        <p:attrNameLst>
                                          <p:attrName>style.visibility</p:attrName>
                                        </p:attrNameLst>
                                      </p:cBhvr>
                                      <p:to>
                                        <p:strVal val="visible"/>
                                      </p:to>
                                    </p:set>
                                    <p:animEffect transition="in" filter="fade">
                                      <p:cBhvr>
                                        <p:cTn id="19" dur="2000"/>
                                        <p:tgtEl>
                                          <p:spTgt spid="6">
                                            <p:graphicEl>
                                              <a:dgm id="{F257A7DC-96A5-49D5-8965-93F7AE2E6D9D}"/>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graphicEl>
                                              <a:dgm id="{3E2A81FD-248C-4C30-BF28-DCA550C3DFE4}"/>
                                            </p:graphicEl>
                                          </p:spTgt>
                                        </p:tgtEl>
                                        <p:attrNameLst>
                                          <p:attrName>style.visibility</p:attrName>
                                        </p:attrNameLst>
                                      </p:cBhvr>
                                      <p:to>
                                        <p:strVal val="visible"/>
                                      </p:to>
                                    </p:set>
                                    <p:animEffect transition="in" filter="fade">
                                      <p:cBhvr>
                                        <p:cTn id="22" dur="2000"/>
                                        <p:tgtEl>
                                          <p:spTgt spid="6">
                                            <p:graphicEl>
                                              <a:dgm id="{3E2A81FD-248C-4C30-BF28-DCA550C3DFE4}"/>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graphicEl>
                                              <a:dgm id="{A49DF682-0D7C-4921-96E0-27F21F52FA1E}"/>
                                            </p:graphicEl>
                                          </p:spTgt>
                                        </p:tgtEl>
                                        <p:attrNameLst>
                                          <p:attrName>style.visibility</p:attrName>
                                        </p:attrNameLst>
                                      </p:cBhvr>
                                      <p:to>
                                        <p:strVal val="visible"/>
                                      </p:to>
                                    </p:set>
                                    <p:animEffect transition="in" filter="fade">
                                      <p:cBhvr>
                                        <p:cTn id="25" dur="2000"/>
                                        <p:tgtEl>
                                          <p:spTgt spid="6">
                                            <p:graphicEl>
                                              <a:dgm id="{A49DF682-0D7C-4921-96E0-27F21F52FA1E}"/>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graphicEl>
                                              <a:dgm id="{49EC0BD8-BBD9-4F62-B25F-8739A3A86050}"/>
                                            </p:graphicEl>
                                          </p:spTgt>
                                        </p:tgtEl>
                                        <p:attrNameLst>
                                          <p:attrName>style.visibility</p:attrName>
                                        </p:attrNameLst>
                                      </p:cBhvr>
                                      <p:to>
                                        <p:strVal val="visible"/>
                                      </p:to>
                                    </p:set>
                                    <p:animEffect transition="in" filter="fade">
                                      <p:cBhvr>
                                        <p:cTn id="30" dur="2000"/>
                                        <p:tgtEl>
                                          <p:spTgt spid="7">
                                            <p:graphicEl>
                                              <a:dgm id="{49EC0BD8-BBD9-4F62-B25F-8739A3A86050}"/>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5B23725F-3911-4349-B4D9-FDEE5B9CCE13}"/>
                                            </p:graphicEl>
                                          </p:spTgt>
                                        </p:tgtEl>
                                        <p:attrNameLst>
                                          <p:attrName>style.visibility</p:attrName>
                                        </p:attrNameLst>
                                      </p:cBhvr>
                                      <p:to>
                                        <p:strVal val="visible"/>
                                      </p:to>
                                    </p:set>
                                    <p:animEffect transition="in" filter="fade">
                                      <p:cBhvr>
                                        <p:cTn id="33" dur="2000"/>
                                        <p:tgtEl>
                                          <p:spTgt spid="7">
                                            <p:graphicEl>
                                              <a:dgm id="{5B23725F-3911-4349-B4D9-FDEE5B9CCE13}"/>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graphicEl>
                                              <a:dgm id="{75652BEE-7E0D-4358-8496-8E16591E692E}"/>
                                            </p:graphicEl>
                                          </p:spTgt>
                                        </p:tgtEl>
                                        <p:attrNameLst>
                                          <p:attrName>style.visibility</p:attrName>
                                        </p:attrNameLst>
                                      </p:cBhvr>
                                      <p:to>
                                        <p:strVal val="visible"/>
                                      </p:to>
                                    </p:set>
                                    <p:animEffect transition="in" filter="fade">
                                      <p:cBhvr>
                                        <p:cTn id="36" dur="2000"/>
                                        <p:tgtEl>
                                          <p:spTgt spid="7">
                                            <p:graphicEl>
                                              <a:dgm id="{75652BEE-7E0D-4358-8496-8E16591E692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295408ED-7CD1-426C-881B-55ED4995D171}"/>
                                            </p:graphicEl>
                                          </p:spTgt>
                                        </p:tgtEl>
                                        <p:attrNameLst>
                                          <p:attrName>style.visibility</p:attrName>
                                        </p:attrNameLst>
                                      </p:cBhvr>
                                      <p:to>
                                        <p:strVal val="visible"/>
                                      </p:to>
                                    </p:set>
                                    <p:animEffect transition="in" filter="fade">
                                      <p:cBhvr>
                                        <p:cTn id="39" dur="2000"/>
                                        <p:tgtEl>
                                          <p:spTgt spid="7">
                                            <p:graphicEl>
                                              <a:dgm id="{295408ED-7CD1-426C-881B-55ED4995D171}"/>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F257A7DC-96A5-49D5-8965-93F7AE2E6D9D}"/>
                                            </p:graphicEl>
                                          </p:spTgt>
                                        </p:tgtEl>
                                        <p:attrNameLst>
                                          <p:attrName>style.visibility</p:attrName>
                                        </p:attrNameLst>
                                      </p:cBhvr>
                                      <p:to>
                                        <p:strVal val="visible"/>
                                      </p:to>
                                    </p:set>
                                    <p:animEffect transition="in" filter="fade">
                                      <p:cBhvr>
                                        <p:cTn id="42" dur="2000"/>
                                        <p:tgtEl>
                                          <p:spTgt spid="7">
                                            <p:graphicEl>
                                              <a:dgm id="{F257A7DC-96A5-49D5-8965-93F7AE2E6D9D}"/>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graphicEl>
                                              <a:dgm id="{3E2A81FD-248C-4C30-BF28-DCA550C3DFE4}"/>
                                            </p:graphicEl>
                                          </p:spTgt>
                                        </p:tgtEl>
                                        <p:attrNameLst>
                                          <p:attrName>style.visibility</p:attrName>
                                        </p:attrNameLst>
                                      </p:cBhvr>
                                      <p:to>
                                        <p:strVal val="visible"/>
                                      </p:to>
                                    </p:set>
                                    <p:animEffect transition="in" filter="fade">
                                      <p:cBhvr>
                                        <p:cTn id="45" dur="2000"/>
                                        <p:tgtEl>
                                          <p:spTgt spid="7">
                                            <p:graphicEl>
                                              <a:dgm id="{3E2A81FD-248C-4C30-BF28-DCA550C3DFE4}"/>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graphicEl>
                                              <a:dgm id="{A49DF682-0D7C-4921-96E0-27F21F52FA1E}"/>
                                            </p:graphicEl>
                                          </p:spTgt>
                                        </p:tgtEl>
                                        <p:attrNameLst>
                                          <p:attrName>style.visibility</p:attrName>
                                        </p:attrNameLst>
                                      </p:cBhvr>
                                      <p:to>
                                        <p:strVal val="visible"/>
                                      </p:to>
                                    </p:set>
                                    <p:animEffect transition="in" filter="fade">
                                      <p:cBhvr>
                                        <p:cTn id="48" dur="2000"/>
                                        <p:tgtEl>
                                          <p:spTgt spid="7">
                                            <p:graphicEl>
                                              <a:dgm id="{A49DF682-0D7C-4921-96E0-27F21F52FA1E}"/>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xit" presetSubtype="0" fill="hold" grpId="1" nodeType="clickEffect">
                                  <p:stCondLst>
                                    <p:cond delay="0"/>
                                  </p:stCondLst>
                                  <p:childTnLst>
                                    <p:animEffect transition="out" filter="fade">
                                      <p:cBhvr>
                                        <p:cTn id="52" dur="1000"/>
                                        <p:tgtEl>
                                          <p:spTgt spid="6">
                                            <p:graphicEl>
                                              <a:dgm id="{49EC0BD8-BBD9-4F62-B25F-8739A3A86050}"/>
                                            </p:graphicEl>
                                          </p:spTgt>
                                        </p:tgtEl>
                                      </p:cBhvr>
                                    </p:animEffect>
                                    <p:anim calcmode="lin" valueType="num">
                                      <p:cBhvr>
                                        <p:cTn id="53" dur="1000"/>
                                        <p:tgtEl>
                                          <p:spTgt spid="6">
                                            <p:graphicEl>
                                              <a:dgm id="{49EC0BD8-BBD9-4F62-B25F-8739A3A86050}"/>
                                            </p:graphicEl>
                                          </p:spTgt>
                                        </p:tgtEl>
                                        <p:attrNameLst>
                                          <p:attrName>ppt_x</p:attrName>
                                        </p:attrNameLst>
                                      </p:cBhvr>
                                      <p:tavLst>
                                        <p:tav tm="0">
                                          <p:val>
                                            <p:strVal val="ppt_x"/>
                                          </p:val>
                                        </p:tav>
                                        <p:tav tm="100000">
                                          <p:val>
                                            <p:strVal val="ppt_x"/>
                                          </p:val>
                                        </p:tav>
                                      </p:tavLst>
                                    </p:anim>
                                    <p:anim calcmode="lin" valueType="num">
                                      <p:cBhvr>
                                        <p:cTn id="54" dur="1000"/>
                                        <p:tgtEl>
                                          <p:spTgt spid="6">
                                            <p:graphicEl>
                                              <a:dgm id="{49EC0BD8-BBD9-4F62-B25F-8739A3A86050}"/>
                                            </p:graphicEl>
                                          </p:spTgt>
                                        </p:tgtEl>
                                        <p:attrNameLst>
                                          <p:attrName>ppt_y</p:attrName>
                                        </p:attrNameLst>
                                      </p:cBhvr>
                                      <p:tavLst>
                                        <p:tav tm="0">
                                          <p:val>
                                            <p:strVal val="ppt_y"/>
                                          </p:val>
                                        </p:tav>
                                        <p:tav tm="100000">
                                          <p:val>
                                            <p:strVal val="ppt_y-.1"/>
                                          </p:val>
                                        </p:tav>
                                      </p:tavLst>
                                    </p:anim>
                                    <p:set>
                                      <p:cBhvr>
                                        <p:cTn id="55" dur="1" fill="hold">
                                          <p:stCondLst>
                                            <p:cond delay="999"/>
                                          </p:stCondLst>
                                        </p:cTn>
                                        <p:tgtEl>
                                          <p:spTgt spid="6">
                                            <p:graphicEl>
                                              <a:dgm id="{49EC0BD8-BBD9-4F62-B25F-8739A3A86050}"/>
                                            </p:graphicEl>
                                          </p:spTgt>
                                        </p:tgtEl>
                                        <p:attrNameLst>
                                          <p:attrName>style.visibility</p:attrName>
                                        </p:attrNameLst>
                                      </p:cBhvr>
                                      <p:to>
                                        <p:strVal val="hidden"/>
                                      </p:to>
                                    </p:set>
                                  </p:childTnLst>
                                </p:cTn>
                              </p:par>
                              <p:par>
                                <p:cTn id="56" presetID="47" presetClass="exit" presetSubtype="0" fill="hold" grpId="1" nodeType="withEffect">
                                  <p:stCondLst>
                                    <p:cond delay="0"/>
                                  </p:stCondLst>
                                  <p:childTnLst>
                                    <p:animEffect transition="out" filter="fade">
                                      <p:cBhvr>
                                        <p:cTn id="57" dur="1000"/>
                                        <p:tgtEl>
                                          <p:spTgt spid="6">
                                            <p:graphicEl>
                                              <a:dgm id="{5B23725F-3911-4349-B4D9-FDEE5B9CCE13}"/>
                                            </p:graphicEl>
                                          </p:spTgt>
                                        </p:tgtEl>
                                      </p:cBhvr>
                                    </p:animEffect>
                                    <p:anim calcmode="lin" valueType="num">
                                      <p:cBhvr>
                                        <p:cTn id="58" dur="1000"/>
                                        <p:tgtEl>
                                          <p:spTgt spid="6">
                                            <p:graphicEl>
                                              <a:dgm id="{5B23725F-3911-4349-B4D9-FDEE5B9CCE13}"/>
                                            </p:graphicEl>
                                          </p:spTgt>
                                        </p:tgtEl>
                                        <p:attrNameLst>
                                          <p:attrName>ppt_x</p:attrName>
                                        </p:attrNameLst>
                                      </p:cBhvr>
                                      <p:tavLst>
                                        <p:tav tm="0">
                                          <p:val>
                                            <p:strVal val="ppt_x"/>
                                          </p:val>
                                        </p:tav>
                                        <p:tav tm="100000">
                                          <p:val>
                                            <p:strVal val="ppt_x"/>
                                          </p:val>
                                        </p:tav>
                                      </p:tavLst>
                                    </p:anim>
                                    <p:anim calcmode="lin" valueType="num">
                                      <p:cBhvr>
                                        <p:cTn id="59" dur="1000"/>
                                        <p:tgtEl>
                                          <p:spTgt spid="6">
                                            <p:graphicEl>
                                              <a:dgm id="{5B23725F-3911-4349-B4D9-FDEE5B9CCE13}"/>
                                            </p:graphicEl>
                                          </p:spTgt>
                                        </p:tgtEl>
                                        <p:attrNameLst>
                                          <p:attrName>ppt_y</p:attrName>
                                        </p:attrNameLst>
                                      </p:cBhvr>
                                      <p:tavLst>
                                        <p:tav tm="0">
                                          <p:val>
                                            <p:strVal val="ppt_y"/>
                                          </p:val>
                                        </p:tav>
                                        <p:tav tm="100000">
                                          <p:val>
                                            <p:strVal val="ppt_y-.1"/>
                                          </p:val>
                                        </p:tav>
                                      </p:tavLst>
                                    </p:anim>
                                    <p:set>
                                      <p:cBhvr>
                                        <p:cTn id="60" dur="1" fill="hold">
                                          <p:stCondLst>
                                            <p:cond delay="999"/>
                                          </p:stCondLst>
                                        </p:cTn>
                                        <p:tgtEl>
                                          <p:spTgt spid="6">
                                            <p:graphicEl>
                                              <a:dgm id="{5B23725F-3911-4349-B4D9-FDEE5B9CCE13}"/>
                                            </p:graphicEl>
                                          </p:spTgt>
                                        </p:tgtEl>
                                        <p:attrNameLst>
                                          <p:attrName>style.visibility</p:attrName>
                                        </p:attrNameLst>
                                      </p:cBhvr>
                                      <p:to>
                                        <p:strVal val="hidden"/>
                                      </p:to>
                                    </p:set>
                                  </p:childTnLst>
                                </p:cTn>
                              </p:par>
                              <p:par>
                                <p:cTn id="61" presetID="47" presetClass="exit" presetSubtype="0" fill="hold" grpId="1" nodeType="withEffect">
                                  <p:stCondLst>
                                    <p:cond delay="0"/>
                                  </p:stCondLst>
                                  <p:childTnLst>
                                    <p:animEffect transition="out" filter="fade">
                                      <p:cBhvr>
                                        <p:cTn id="62" dur="1000"/>
                                        <p:tgtEl>
                                          <p:spTgt spid="6">
                                            <p:graphicEl>
                                              <a:dgm id="{75652BEE-7E0D-4358-8496-8E16591E692E}"/>
                                            </p:graphicEl>
                                          </p:spTgt>
                                        </p:tgtEl>
                                      </p:cBhvr>
                                    </p:animEffect>
                                    <p:anim calcmode="lin" valueType="num">
                                      <p:cBhvr>
                                        <p:cTn id="63" dur="1000"/>
                                        <p:tgtEl>
                                          <p:spTgt spid="6">
                                            <p:graphicEl>
                                              <a:dgm id="{75652BEE-7E0D-4358-8496-8E16591E692E}"/>
                                            </p:graphicEl>
                                          </p:spTgt>
                                        </p:tgtEl>
                                        <p:attrNameLst>
                                          <p:attrName>ppt_x</p:attrName>
                                        </p:attrNameLst>
                                      </p:cBhvr>
                                      <p:tavLst>
                                        <p:tav tm="0">
                                          <p:val>
                                            <p:strVal val="ppt_x"/>
                                          </p:val>
                                        </p:tav>
                                        <p:tav tm="100000">
                                          <p:val>
                                            <p:strVal val="ppt_x"/>
                                          </p:val>
                                        </p:tav>
                                      </p:tavLst>
                                    </p:anim>
                                    <p:anim calcmode="lin" valueType="num">
                                      <p:cBhvr>
                                        <p:cTn id="64" dur="1000"/>
                                        <p:tgtEl>
                                          <p:spTgt spid="6">
                                            <p:graphicEl>
                                              <a:dgm id="{75652BEE-7E0D-4358-8496-8E16591E692E}"/>
                                            </p:graphicEl>
                                          </p:spTgt>
                                        </p:tgtEl>
                                        <p:attrNameLst>
                                          <p:attrName>ppt_y</p:attrName>
                                        </p:attrNameLst>
                                      </p:cBhvr>
                                      <p:tavLst>
                                        <p:tav tm="0">
                                          <p:val>
                                            <p:strVal val="ppt_y"/>
                                          </p:val>
                                        </p:tav>
                                        <p:tav tm="100000">
                                          <p:val>
                                            <p:strVal val="ppt_y-.1"/>
                                          </p:val>
                                        </p:tav>
                                      </p:tavLst>
                                    </p:anim>
                                    <p:set>
                                      <p:cBhvr>
                                        <p:cTn id="65" dur="1" fill="hold">
                                          <p:stCondLst>
                                            <p:cond delay="999"/>
                                          </p:stCondLst>
                                        </p:cTn>
                                        <p:tgtEl>
                                          <p:spTgt spid="6">
                                            <p:graphicEl>
                                              <a:dgm id="{75652BEE-7E0D-4358-8496-8E16591E692E}"/>
                                            </p:graphicEl>
                                          </p:spTgt>
                                        </p:tgtEl>
                                        <p:attrNameLst>
                                          <p:attrName>style.visibility</p:attrName>
                                        </p:attrNameLst>
                                      </p:cBhvr>
                                      <p:to>
                                        <p:strVal val="hidden"/>
                                      </p:to>
                                    </p:set>
                                  </p:childTnLst>
                                </p:cTn>
                              </p:par>
                              <p:par>
                                <p:cTn id="66" presetID="47" presetClass="exit" presetSubtype="0" fill="hold" grpId="1" nodeType="withEffect">
                                  <p:stCondLst>
                                    <p:cond delay="0"/>
                                  </p:stCondLst>
                                  <p:childTnLst>
                                    <p:animEffect transition="out" filter="fade">
                                      <p:cBhvr>
                                        <p:cTn id="67" dur="1000"/>
                                        <p:tgtEl>
                                          <p:spTgt spid="6">
                                            <p:graphicEl>
                                              <a:dgm id="{295408ED-7CD1-426C-881B-55ED4995D171}"/>
                                            </p:graphicEl>
                                          </p:spTgt>
                                        </p:tgtEl>
                                      </p:cBhvr>
                                    </p:animEffect>
                                    <p:anim calcmode="lin" valueType="num">
                                      <p:cBhvr>
                                        <p:cTn id="68" dur="1000"/>
                                        <p:tgtEl>
                                          <p:spTgt spid="6">
                                            <p:graphicEl>
                                              <a:dgm id="{295408ED-7CD1-426C-881B-55ED4995D171}"/>
                                            </p:graphicEl>
                                          </p:spTgt>
                                        </p:tgtEl>
                                        <p:attrNameLst>
                                          <p:attrName>ppt_x</p:attrName>
                                        </p:attrNameLst>
                                      </p:cBhvr>
                                      <p:tavLst>
                                        <p:tav tm="0">
                                          <p:val>
                                            <p:strVal val="ppt_x"/>
                                          </p:val>
                                        </p:tav>
                                        <p:tav tm="100000">
                                          <p:val>
                                            <p:strVal val="ppt_x"/>
                                          </p:val>
                                        </p:tav>
                                      </p:tavLst>
                                    </p:anim>
                                    <p:anim calcmode="lin" valueType="num">
                                      <p:cBhvr>
                                        <p:cTn id="69" dur="1000"/>
                                        <p:tgtEl>
                                          <p:spTgt spid="6">
                                            <p:graphicEl>
                                              <a:dgm id="{295408ED-7CD1-426C-881B-55ED4995D171}"/>
                                            </p:graphicEl>
                                          </p:spTgt>
                                        </p:tgtEl>
                                        <p:attrNameLst>
                                          <p:attrName>ppt_y</p:attrName>
                                        </p:attrNameLst>
                                      </p:cBhvr>
                                      <p:tavLst>
                                        <p:tav tm="0">
                                          <p:val>
                                            <p:strVal val="ppt_y"/>
                                          </p:val>
                                        </p:tav>
                                        <p:tav tm="100000">
                                          <p:val>
                                            <p:strVal val="ppt_y-.1"/>
                                          </p:val>
                                        </p:tav>
                                      </p:tavLst>
                                    </p:anim>
                                    <p:set>
                                      <p:cBhvr>
                                        <p:cTn id="70" dur="1" fill="hold">
                                          <p:stCondLst>
                                            <p:cond delay="999"/>
                                          </p:stCondLst>
                                        </p:cTn>
                                        <p:tgtEl>
                                          <p:spTgt spid="6">
                                            <p:graphicEl>
                                              <a:dgm id="{295408ED-7CD1-426C-881B-55ED4995D171}"/>
                                            </p:graphicEl>
                                          </p:spTgt>
                                        </p:tgtEl>
                                        <p:attrNameLst>
                                          <p:attrName>style.visibility</p:attrName>
                                        </p:attrNameLst>
                                      </p:cBhvr>
                                      <p:to>
                                        <p:strVal val="hidden"/>
                                      </p:to>
                                    </p:set>
                                  </p:childTnLst>
                                </p:cTn>
                              </p:par>
                              <p:par>
                                <p:cTn id="71" presetID="47" presetClass="exit" presetSubtype="0" fill="hold" grpId="1" nodeType="withEffect">
                                  <p:stCondLst>
                                    <p:cond delay="0"/>
                                  </p:stCondLst>
                                  <p:childTnLst>
                                    <p:animEffect transition="out" filter="fade">
                                      <p:cBhvr>
                                        <p:cTn id="72" dur="1000"/>
                                        <p:tgtEl>
                                          <p:spTgt spid="6">
                                            <p:graphicEl>
                                              <a:dgm id="{F257A7DC-96A5-49D5-8965-93F7AE2E6D9D}"/>
                                            </p:graphicEl>
                                          </p:spTgt>
                                        </p:tgtEl>
                                      </p:cBhvr>
                                    </p:animEffect>
                                    <p:anim calcmode="lin" valueType="num">
                                      <p:cBhvr>
                                        <p:cTn id="73" dur="1000"/>
                                        <p:tgtEl>
                                          <p:spTgt spid="6">
                                            <p:graphicEl>
                                              <a:dgm id="{F257A7DC-96A5-49D5-8965-93F7AE2E6D9D}"/>
                                            </p:graphicEl>
                                          </p:spTgt>
                                        </p:tgtEl>
                                        <p:attrNameLst>
                                          <p:attrName>ppt_x</p:attrName>
                                        </p:attrNameLst>
                                      </p:cBhvr>
                                      <p:tavLst>
                                        <p:tav tm="0">
                                          <p:val>
                                            <p:strVal val="ppt_x"/>
                                          </p:val>
                                        </p:tav>
                                        <p:tav tm="100000">
                                          <p:val>
                                            <p:strVal val="ppt_x"/>
                                          </p:val>
                                        </p:tav>
                                      </p:tavLst>
                                    </p:anim>
                                    <p:anim calcmode="lin" valueType="num">
                                      <p:cBhvr>
                                        <p:cTn id="74" dur="1000"/>
                                        <p:tgtEl>
                                          <p:spTgt spid="6">
                                            <p:graphicEl>
                                              <a:dgm id="{F257A7DC-96A5-49D5-8965-93F7AE2E6D9D}"/>
                                            </p:graphicEl>
                                          </p:spTgt>
                                        </p:tgtEl>
                                        <p:attrNameLst>
                                          <p:attrName>ppt_y</p:attrName>
                                        </p:attrNameLst>
                                      </p:cBhvr>
                                      <p:tavLst>
                                        <p:tav tm="0">
                                          <p:val>
                                            <p:strVal val="ppt_y"/>
                                          </p:val>
                                        </p:tav>
                                        <p:tav tm="100000">
                                          <p:val>
                                            <p:strVal val="ppt_y-.1"/>
                                          </p:val>
                                        </p:tav>
                                      </p:tavLst>
                                    </p:anim>
                                    <p:set>
                                      <p:cBhvr>
                                        <p:cTn id="75" dur="1" fill="hold">
                                          <p:stCondLst>
                                            <p:cond delay="999"/>
                                          </p:stCondLst>
                                        </p:cTn>
                                        <p:tgtEl>
                                          <p:spTgt spid="6">
                                            <p:graphicEl>
                                              <a:dgm id="{F257A7DC-96A5-49D5-8965-93F7AE2E6D9D}"/>
                                            </p:graphicEl>
                                          </p:spTgt>
                                        </p:tgtEl>
                                        <p:attrNameLst>
                                          <p:attrName>style.visibility</p:attrName>
                                        </p:attrNameLst>
                                      </p:cBhvr>
                                      <p:to>
                                        <p:strVal val="hidden"/>
                                      </p:to>
                                    </p:set>
                                  </p:childTnLst>
                                </p:cTn>
                              </p:par>
                              <p:par>
                                <p:cTn id="76" presetID="47" presetClass="exit" presetSubtype="0" fill="hold" grpId="1" nodeType="withEffect">
                                  <p:stCondLst>
                                    <p:cond delay="0"/>
                                  </p:stCondLst>
                                  <p:childTnLst>
                                    <p:animEffect transition="out" filter="fade">
                                      <p:cBhvr>
                                        <p:cTn id="77" dur="1000"/>
                                        <p:tgtEl>
                                          <p:spTgt spid="6">
                                            <p:graphicEl>
                                              <a:dgm id="{3E2A81FD-248C-4C30-BF28-DCA550C3DFE4}"/>
                                            </p:graphicEl>
                                          </p:spTgt>
                                        </p:tgtEl>
                                      </p:cBhvr>
                                    </p:animEffect>
                                    <p:anim calcmode="lin" valueType="num">
                                      <p:cBhvr>
                                        <p:cTn id="78" dur="1000"/>
                                        <p:tgtEl>
                                          <p:spTgt spid="6">
                                            <p:graphicEl>
                                              <a:dgm id="{3E2A81FD-248C-4C30-BF28-DCA550C3DFE4}"/>
                                            </p:graphicEl>
                                          </p:spTgt>
                                        </p:tgtEl>
                                        <p:attrNameLst>
                                          <p:attrName>ppt_x</p:attrName>
                                        </p:attrNameLst>
                                      </p:cBhvr>
                                      <p:tavLst>
                                        <p:tav tm="0">
                                          <p:val>
                                            <p:strVal val="ppt_x"/>
                                          </p:val>
                                        </p:tav>
                                        <p:tav tm="100000">
                                          <p:val>
                                            <p:strVal val="ppt_x"/>
                                          </p:val>
                                        </p:tav>
                                      </p:tavLst>
                                    </p:anim>
                                    <p:anim calcmode="lin" valueType="num">
                                      <p:cBhvr>
                                        <p:cTn id="79" dur="1000"/>
                                        <p:tgtEl>
                                          <p:spTgt spid="6">
                                            <p:graphicEl>
                                              <a:dgm id="{3E2A81FD-248C-4C30-BF28-DCA550C3DFE4}"/>
                                            </p:graphicEl>
                                          </p:spTgt>
                                        </p:tgtEl>
                                        <p:attrNameLst>
                                          <p:attrName>ppt_y</p:attrName>
                                        </p:attrNameLst>
                                      </p:cBhvr>
                                      <p:tavLst>
                                        <p:tav tm="0">
                                          <p:val>
                                            <p:strVal val="ppt_y"/>
                                          </p:val>
                                        </p:tav>
                                        <p:tav tm="100000">
                                          <p:val>
                                            <p:strVal val="ppt_y-.1"/>
                                          </p:val>
                                        </p:tav>
                                      </p:tavLst>
                                    </p:anim>
                                    <p:set>
                                      <p:cBhvr>
                                        <p:cTn id="80" dur="1" fill="hold">
                                          <p:stCondLst>
                                            <p:cond delay="999"/>
                                          </p:stCondLst>
                                        </p:cTn>
                                        <p:tgtEl>
                                          <p:spTgt spid="6">
                                            <p:graphicEl>
                                              <a:dgm id="{3E2A81FD-248C-4C30-BF28-DCA550C3DFE4}"/>
                                            </p:graphicEl>
                                          </p:spTgt>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6">
                                            <p:graphicEl>
                                              <a:dgm id="{A49DF682-0D7C-4921-96E0-27F21F52FA1E}"/>
                                            </p:graphicEl>
                                          </p:spTgt>
                                        </p:tgtEl>
                                      </p:cBhvr>
                                    </p:animEffect>
                                    <p:anim calcmode="lin" valueType="num">
                                      <p:cBhvr>
                                        <p:cTn id="83" dur="1000"/>
                                        <p:tgtEl>
                                          <p:spTgt spid="6">
                                            <p:graphicEl>
                                              <a:dgm id="{A49DF682-0D7C-4921-96E0-27F21F52FA1E}"/>
                                            </p:graphicEl>
                                          </p:spTgt>
                                        </p:tgtEl>
                                        <p:attrNameLst>
                                          <p:attrName>ppt_x</p:attrName>
                                        </p:attrNameLst>
                                      </p:cBhvr>
                                      <p:tavLst>
                                        <p:tav tm="0">
                                          <p:val>
                                            <p:strVal val="ppt_x"/>
                                          </p:val>
                                        </p:tav>
                                        <p:tav tm="100000">
                                          <p:val>
                                            <p:strVal val="ppt_x"/>
                                          </p:val>
                                        </p:tav>
                                      </p:tavLst>
                                    </p:anim>
                                    <p:anim calcmode="lin" valueType="num">
                                      <p:cBhvr>
                                        <p:cTn id="84" dur="1000"/>
                                        <p:tgtEl>
                                          <p:spTgt spid="6">
                                            <p:graphicEl>
                                              <a:dgm id="{A49DF682-0D7C-4921-96E0-27F21F52FA1E}"/>
                                            </p:graphicEl>
                                          </p:spTgt>
                                        </p:tgtEl>
                                        <p:attrNameLst>
                                          <p:attrName>ppt_y</p:attrName>
                                        </p:attrNameLst>
                                      </p:cBhvr>
                                      <p:tavLst>
                                        <p:tav tm="0">
                                          <p:val>
                                            <p:strVal val="ppt_y"/>
                                          </p:val>
                                        </p:tav>
                                        <p:tav tm="100000">
                                          <p:val>
                                            <p:strVal val="ppt_y-.1"/>
                                          </p:val>
                                        </p:tav>
                                      </p:tavLst>
                                    </p:anim>
                                    <p:set>
                                      <p:cBhvr>
                                        <p:cTn id="85" dur="1" fill="hold">
                                          <p:stCondLst>
                                            <p:cond delay="999"/>
                                          </p:stCondLst>
                                        </p:cTn>
                                        <p:tgtEl>
                                          <p:spTgt spid="6">
                                            <p:graphicEl>
                                              <a:dgm id="{A49DF682-0D7C-4921-96E0-27F21F52FA1E}"/>
                                            </p:graphicEl>
                                          </p:spTgt>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7">
                                            <p:graphicEl>
                                              <a:dgm id="{49EC0BD8-BBD9-4F62-B25F-8739A3A86050}"/>
                                            </p:graphicEl>
                                          </p:spTgt>
                                        </p:tgtEl>
                                      </p:cBhvr>
                                    </p:animEffect>
                                    <p:anim calcmode="lin" valueType="num">
                                      <p:cBhvr>
                                        <p:cTn id="88" dur="1000"/>
                                        <p:tgtEl>
                                          <p:spTgt spid="7">
                                            <p:graphicEl>
                                              <a:dgm id="{49EC0BD8-BBD9-4F62-B25F-8739A3A86050}"/>
                                            </p:graphicEl>
                                          </p:spTgt>
                                        </p:tgtEl>
                                        <p:attrNameLst>
                                          <p:attrName>ppt_x</p:attrName>
                                        </p:attrNameLst>
                                      </p:cBhvr>
                                      <p:tavLst>
                                        <p:tav tm="0">
                                          <p:val>
                                            <p:strVal val="ppt_x"/>
                                          </p:val>
                                        </p:tav>
                                        <p:tav tm="100000">
                                          <p:val>
                                            <p:strVal val="ppt_x"/>
                                          </p:val>
                                        </p:tav>
                                      </p:tavLst>
                                    </p:anim>
                                    <p:anim calcmode="lin" valueType="num">
                                      <p:cBhvr>
                                        <p:cTn id="89" dur="1000"/>
                                        <p:tgtEl>
                                          <p:spTgt spid="7">
                                            <p:graphicEl>
                                              <a:dgm id="{49EC0BD8-BBD9-4F62-B25F-8739A3A86050}"/>
                                            </p:graphicEl>
                                          </p:spTgt>
                                        </p:tgtEl>
                                        <p:attrNameLst>
                                          <p:attrName>ppt_y</p:attrName>
                                        </p:attrNameLst>
                                      </p:cBhvr>
                                      <p:tavLst>
                                        <p:tav tm="0">
                                          <p:val>
                                            <p:strVal val="ppt_y"/>
                                          </p:val>
                                        </p:tav>
                                        <p:tav tm="100000">
                                          <p:val>
                                            <p:strVal val="ppt_y-.1"/>
                                          </p:val>
                                        </p:tav>
                                      </p:tavLst>
                                    </p:anim>
                                    <p:set>
                                      <p:cBhvr>
                                        <p:cTn id="90" dur="1" fill="hold">
                                          <p:stCondLst>
                                            <p:cond delay="999"/>
                                          </p:stCondLst>
                                        </p:cTn>
                                        <p:tgtEl>
                                          <p:spTgt spid="7">
                                            <p:graphicEl>
                                              <a:dgm id="{49EC0BD8-BBD9-4F62-B25F-8739A3A86050}"/>
                                            </p:graphicEl>
                                          </p:spTgt>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7">
                                            <p:graphicEl>
                                              <a:dgm id="{5B23725F-3911-4349-B4D9-FDEE5B9CCE13}"/>
                                            </p:graphicEl>
                                          </p:spTgt>
                                        </p:tgtEl>
                                      </p:cBhvr>
                                    </p:animEffect>
                                    <p:anim calcmode="lin" valueType="num">
                                      <p:cBhvr>
                                        <p:cTn id="93" dur="1000"/>
                                        <p:tgtEl>
                                          <p:spTgt spid="7">
                                            <p:graphicEl>
                                              <a:dgm id="{5B23725F-3911-4349-B4D9-FDEE5B9CCE13}"/>
                                            </p:graphicEl>
                                          </p:spTgt>
                                        </p:tgtEl>
                                        <p:attrNameLst>
                                          <p:attrName>ppt_x</p:attrName>
                                        </p:attrNameLst>
                                      </p:cBhvr>
                                      <p:tavLst>
                                        <p:tav tm="0">
                                          <p:val>
                                            <p:strVal val="ppt_x"/>
                                          </p:val>
                                        </p:tav>
                                        <p:tav tm="100000">
                                          <p:val>
                                            <p:strVal val="ppt_x"/>
                                          </p:val>
                                        </p:tav>
                                      </p:tavLst>
                                    </p:anim>
                                    <p:anim calcmode="lin" valueType="num">
                                      <p:cBhvr>
                                        <p:cTn id="94" dur="1000"/>
                                        <p:tgtEl>
                                          <p:spTgt spid="7">
                                            <p:graphicEl>
                                              <a:dgm id="{5B23725F-3911-4349-B4D9-FDEE5B9CCE13}"/>
                                            </p:graphicEl>
                                          </p:spTgt>
                                        </p:tgtEl>
                                        <p:attrNameLst>
                                          <p:attrName>ppt_y</p:attrName>
                                        </p:attrNameLst>
                                      </p:cBhvr>
                                      <p:tavLst>
                                        <p:tav tm="0">
                                          <p:val>
                                            <p:strVal val="ppt_y"/>
                                          </p:val>
                                        </p:tav>
                                        <p:tav tm="100000">
                                          <p:val>
                                            <p:strVal val="ppt_y-.1"/>
                                          </p:val>
                                        </p:tav>
                                      </p:tavLst>
                                    </p:anim>
                                    <p:set>
                                      <p:cBhvr>
                                        <p:cTn id="95" dur="1" fill="hold">
                                          <p:stCondLst>
                                            <p:cond delay="999"/>
                                          </p:stCondLst>
                                        </p:cTn>
                                        <p:tgtEl>
                                          <p:spTgt spid="7">
                                            <p:graphicEl>
                                              <a:dgm id="{5B23725F-3911-4349-B4D9-FDEE5B9CCE13}"/>
                                            </p:graphicEl>
                                          </p:spTgt>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7">
                                            <p:graphicEl>
                                              <a:dgm id="{75652BEE-7E0D-4358-8496-8E16591E692E}"/>
                                            </p:graphicEl>
                                          </p:spTgt>
                                        </p:tgtEl>
                                      </p:cBhvr>
                                    </p:animEffect>
                                    <p:anim calcmode="lin" valueType="num">
                                      <p:cBhvr>
                                        <p:cTn id="98" dur="1000"/>
                                        <p:tgtEl>
                                          <p:spTgt spid="7">
                                            <p:graphicEl>
                                              <a:dgm id="{75652BEE-7E0D-4358-8496-8E16591E692E}"/>
                                            </p:graphicEl>
                                          </p:spTgt>
                                        </p:tgtEl>
                                        <p:attrNameLst>
                                          <p:attrName>ppt_x</p:attrName>
                                        </p:attrNameLst>
                                      </p:cBhvr>
                                      <p:tavLst>
                                        <p:tav tm="0">
                                          <p:val>
                                            <p:strVal val="ppt_x"/>
                                          </p:val>
                                        </p:tav>
                                        <p:tav tm="100000">
                                          <p:val>
                                            <p:strVal val="ppt_x"/>
                                          </p:val>
                                        </p:tav>
                                      </p:tavLst>
                                    </p:anim>
                                    <p:anim calcmode="lin" valueType="num">
                                      <p:cBhvr>
                                        <p:cTn id="99" dur="1000"/>
                                        <p:tgtEl>
                                          <p:spTgt spid="7">
                                            <p:graphicEl>
                                              <a:dgm id="{75652BEE-7E0D-4358-8496-8E16591E692E}"/>
                                            </p:graphicEl>
                                          </p:spTgt>
                                        </p:tgtEl>
                                        <p:attrNameLst>
                                          <p:attrName>ppt_y</p:attrName>
                                        </p:attrNameLst>
                                      </p:cBhvr>
                                      <p:tavLst>
                                        <p:tav tm="0">
                                          <p:val>
                                            <p:strVal val="ppt_y"/>
                                          </p:val>
                                        </p:tav>
                                        <p:tav tm="100000">
                                          <p:val>
                                            <p:strVal val="ppt_y-.1"/>
                                          </p:val>
                                        </p:tav>
                                      </p:tavLst>
                                    </p:anim>
                                    <p:set>
                                      <p:cBhvr>
                                        <p:cTn id="100" dur="1" fill="hold">
                                          <p:stCondLst>
                                            <p:cond delay="999"/>
                                          </p:stCondLst>
                                        </p:cTn>
                                        <p:tgtEl>
                                          <p:spTgt spid="7">
                                            <p:graphicEl>
                                              <a:dgm id="{75652BEE-7E0D-4358-8496-8E16591E692E}"/>
                                            </p:graphicEl>
                                          </p:spTgt>
                                        </p:tgtEl>
                                        <p:attrNameLst>
                                          <p:attrName>style.visibility</p:attrName>
                                        </p:attrNameLst>
                                      </p:cBhvr>
                                      <p:to>
                                        <p:strVal val="hidden"/>
                                      </p:to>
                                    </p:set>
                                  </p:childTnLst>
                                </p:cTn>
                              </p:par>
                              <p:par>
                                <p:cTn id="101" presetID="47" presetClass="exit" presetSubtype="0" fill="hold" grpId="1" nodeType="withEffect">
                                  <p:stCondLst>
                                    <p:cond delay="0"/>
                                  </p:stCondLst>
                                  <p:childTnLst>
                                    <p:animEffect transition="out" filter="fade">
                                      <p:cBhvr>
                                        <p:cTn id="102" dur="1000"/>
                                        <p:tgtEl>
                                          <p:spTgt spid="7">
                                            <p:graphicEl>
                                              <a:dgm id="{295408ED-7CD1-426C-881B-55ED4995D171}"/>
                                            </p:graphicEl>
                                          </p:spTgt>
                                        </p:tgtEl>
                                      </p:cBhvr>
                                    </p:animEffect>
                                    <p:anim calcmode="lin" valueType="num">
                                      <p:cBhvr>
                                        <p:cTn id="103" dur="1000"/>
                                        <p:tgtEl>
                                          <p:spTgt spid="7">
                                            <p:graphicEl>
                                              <a:dgm id="{295408ED-7CD1-426C-881B-55ED4995D171}"/>
                                            </p:graphicEl>
                                          </p:spTgt>
                                        </p:tgtEl>
                                        <p:attrNameLst>
                                          <p:attrName>ppt_x</p:attrName>
                                        </p:attrNameLst>
                                      </p:cBhvr>
                                      <p:tavLst>
                                        <p:tav tm="0">
                                          <p:val>
                                            <p:strVal val="ppt_x"/>
                                          </p:val>
                                        </p:tav>
                                        <p:tav tm="100000">
                                          <p:val>
                                            <p:strVal val="ppt_x"/>
                                          </p:val>
                                        </p:tav>
                                      </p:tavLst>
                                    </p:anim>
                                    <p:anim calcmode="lin" valueType="num">
                                      <p:cBhvr>
                                        <p:cTn id="104" dur="1000"/>
                                        <p:tgtEl>
                                          <p:spTgt spid="7">
                                            <p:graphicEl>
                                              <a:dgm id="{295408ED-7CD1-426C-881B-55ED4995D171}"/>
                                            </p:graphicEl>
                                          </p:spTgt>
                                        </p:tgtEl>
                                        <p:attrNameLst>
                                          <p:attrName>ppt_y</p:attrName>
                                        </p:attrNameLst>
                                      </p:cBhvr>
                                      <p:tavLst>
                                        <p:tav tm="0">
                                          <p:val>
                                            <p:strVal val="ppt_y"/>
                                          </p:val>
                                        </p:tav>
                                        <p:tav tm="100000">
                                          <p:val>
                                            <p:strVal val="ppt_y-.1"/>
                                          </p:val>
                                        </p:tav>
                                      </p:tavLst>
                                    </p:anim>
                                    <p:set>
                                      <p:cBhvr>
                                        <p:cTn id="105" dur="1" fill="hold">
                                          <p:stCondLst>
                                            <p:cond delay="999"/>
                                          </p:stCondLst>
                                        </p:cTn>
                                        <p:tgtEl>
                                          <p:spTgt spid="7">
                                            <p:graphicEl>
                                              <a:dgm id="{295408ED-7CD1-426C-881B-55ED4995D171}"/>
                                            </p:graphicEl>
                                          </p:spTgt>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7">
                                            <p:graphicEl>
                                              <a:dgm id="{F257A7DC-96A5-49D5-8965-93F7AE2E6D9D}"/>
                                            </p:graphicEl>
                                          </p:spTgt>
                                        </p:tgtEl>
                                      </p:cBhvr>
                                    </p:animEffect>
                                    <p:anim calcmode="lin" valueType="num">
                                      <p:cBhvr>
                                        <p:cTn id="108" dur="1000"/>
                                        <p:tgtEl>
                                          <p:spTgt spid="7">
                                            <p:graphicEl>
                                              <a:dgm id="{F257A7DC-96A5-49D5-8965-93F7AE2E6D9D}"/>
                                            </p:graphicEl>
                                          </p:spTgt>
                                        </p:tgtEl>
                                        <p:attrNameLst>
                                          <p:attrName>ppt_x</p:attrName>
                                        </p:attrNameLst>
                                      </p:cBhvr>
                                      <p:tavLst>
                                        <p:tav tm="0">
                                          <p:val>
                                            <p:strVal val="ppt_x"/>
                                          </p:val>
                                        </p:tav>
                                        <p:tav tm="100000">
                                          <p:val>
                                            <p:strVal val="ppt_x"/>
                                          </p:val>
                                        </p:tav>
                                      </p:tavLst>
                                    </p:anim>
                                    <p:anim calcmode="lin" valueType="num">
                                      <p:cBhvr>
                                        <p:cTn id="109" dur="1000"/>
                                        <p:tgtEl>
                                          <p:spTgt spid="7">
                                            <p:graphicEl>
                                              <a:dgm id="{F257A7DC-96A5-49D5-8965-93F7AE2E6D9D}"/>
                                            </p:graphicEl>
                                          </p:spTgt>
                                        </p:tgtEl>
                                        <p:attrNameLst>
                                          <p:attrName>ppt_y</p:attrName>
                                        </p:attrNameLst>
                                      </p:cBhvr>
                                      <p:tavLst>
                                        <p:tav tm="0">
                                          <p:val>
                                            <p:strVal val="ppt_y"/>
                                          </p:val>
                                        </p:tav>
                                        <p:tav tm="100000">
                                          <p:val>
                                            <p:strVal val="ppt_y-.1"/>
                                          </p:val>
                                        </p:tav>
                                      </p:tavLst>
                                    </p:anim>
                                    <p:set>
                                      <p:cBhvr>
                                        <p:cTn id="110" dur="1" fill="hold">
                                          <p:stCondLst>
                                            <p:cond delay="999"/>
                                          </p:stCondLst>
                                        </p:cTn>
                                        <p:tgtEl>
                                          <p:spTgt spid="7">
                                            <p:graphicEl>
                                              <a:dgm id="{F257A7DC-96A5-49D5-8965-93F7AE2E6D9D}"/>
                                            </p:graphicEl>
                                          </p:spTgt>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7">
                                            <p:graphicEl>
                                              <a:dgm id="{3E2A81FD-248C-4C30-BF28-DCA550C3DFE4}"/>
                                            </p:graphicEl>
                                          </p:spTgt>
                                        </p:tgtEl>
                                      </p:cBhvr>
                                    </p:animEffect>
                                    <p:anim calcmode="lin" valueType="num">
                                      <p:cBhvr>
                                        <p:cTn id="113" dur="1000"/>
                                        <p:tgtEl>
                                          <p:spTgt spid="7">
                                            <p:graphicEl>
                                              <a:dgm id="{3E2A81FD-248C-4C30-BF28-DCA550C3DFE4}"/>
                                            </p:graphicEl>
                                          </p:spTgt>
                                        </p:tgtEl>
                                        <p:attrNameLst>
                                          <p:attrName>ppt_x</p:attrName>
                                        </p:attrNameLst>
                                      </p:cBhvr>
                                      <p:tavLst>
                                        <p:tav tm="0">
                                          <p:val>
                                            <p:strVal val="ppt_x"/>
                                          </p:val>
                                        </p:tav>
                                        <p:tav tm="100000">
                                          <p:val>
                                            <p:strVal val="ppt_x"/>
                                          </p:val>
                                        </p:tav>
                                      </p:tavLst>
                                    </p:anim>
                                    <p:anim calcmode="lin" valueType="num">
                                      <p:cBhvr>
                                        <p:cTn id="114" dur="1000"/>
                                        <p:tgtEl>
                                          <p:spTgt spid="7">
                                            <p:graphicEl>
                                              <a:dgm id="{3E2A81FD-248C-4C30-BF28-DCA550C3DFE4}"/>
                                            </p:graphicEl>
                                          </p:spTgt>
                                        </p:tgtEl>
                                        <p:attrNameLst>
                                          <p:attrName>ppt_y</p:attrName>
                                        </p:attrNameLst>
                                      </p:cBhvr>
                                      <p:tavLst>
                                        <p:tav tm="0">
                                          <p:val>
                                            <p:strVal val="ppt_y"/>
                                          </p:val>
                                        </p:tav>
                                        <p:tav tm="100000">
                                          <p:val>
                                            <p:strVal val="ppt_y-.1"/>
                                          </p:val>
                                        </p:tav>
                                      </p:tavLst>
                                    </p:anim>
                                    <p:set>
                                      <p:cBhvr>
                                        <p:cTn id="115" dur="1" fill="hold">
                                          <p:stCondLst>
                                            <p:cond delay="999"/>
                                          </p:stCondLst>
                                        </p:cTn>
                                        <p:tgtEl>
                                          <p:spTgt spid="7">
                                            <p:graphicEl>
                                              <a:dgm id="{3E2A81FD-248C-4C30-BF28-DCA550C3DFE4}"/>
                                            </p:graphicEl>
                                          </p:spTgt>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7">
                                            <p:graphicEl>
                                              <a:dgm id="{A49DF682-0D7C-4921-96E0-27F21F52FA1E}"/>
                                            </p:graphicEl>
                                          </p:spTgt>
                                        </p:tgtEl>
                                      </p:cBhvr>
                                    </p:animEffect>
                                    <p:anim calcmode="lin" valueType="num">
                                      <p:cBhvr>
                                        <p:cTn id="118" dur="1000"/>
                                        <p:tgtEl>
                                          <p:spTgt spid="7">
                                            <p:graphicEl>
                                              <a:dgm id="{A49DF682-0D7C-4921-96E0-27F21F52FA1E}"/>
                                            </p:graphicEl>
                                          </p:spTgt>
                                        </p:tgtEl>
                                        <p:attrNameLst>
                                          <p:attrName>ppt_x</p:attrName>
                                        </p:attrNameLst>
                                      </p:cBhvr>
                                      <p:tavLst>
                                        <p:tav tm="0">
                                          <p:val>
                                            <p:strVal val="ppt_x"/>
                                          </p:val>
                                        </p:tav>
                                        <p:tav tm="100000">
                                          <p:val>
                                            <p:strVal val="ppt_x"/>
                                          </p:val>
                                        </p:tav>
                                      </p:tavLst>
                                    </p:anim>
                                    <p:anim calcmode="lin" valueType="num">
                                      <p:cBhvr>
                                        <p:cTn id="119" dur="1000"/>
                                        <p:tgtEl>
                                          <p:spTgt spid="7">
                                            <p:graphicEl>
                                              <a:dgm id="{A49DF682-0D7C-4921-96E0-27F21F52FA1E}"/>
                                            </p:graphicEl>
                                          </p:spTgt>
                                        </p:tgtEl>
                                        <p:attrNameLst>
                                          <p:attrName>ppt_y</p:attrName>
                                        </p:attrNameLst>
                                      </p:cBhvr>
                                      <p:tavLst>
                                        <p:tav tm="0">
                                          <p:val>
                                            <p:strVal val="ppt_y"/>
                                          </p:val>
                                        </p:tav>
                                        <p:tav tm="100000">
                                          <p:val>
                                            <p:strVal val="ppt_y-.1"/>
                                          </p:val>
                                        </p:tav>
                                      </p:tavLst>
                                    </p:anim>
                                    <p:set>
                                      <p:cBhvr>
                                        <p:cTn id="120" dur="1" fill="hold">
                                          <p:stCondLst>
                                            <p:cond delay="999"/>
                                          </p:stCondLst>
                                        </p:cTn>
                                        <p:tgtEl>
                                          <p:spTgt spid="7">
                                            <p:graphicEl>
                                              <a:dgm id="{A49DF682-0D7C-4921-96E0-27F21F52FA1E}"/>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p:bldSub>
      </p:bldGraphic>
      <p:bldGraphic spid="6" grpId="1">
        <p:bldSub>
          <a:bldDgm/>
        </p:bldSub>
      </p:bldGraphic>
      <p:bldGraphic spid="7" grpId="0" uiExpand="1">
        <p:bldSub>
          <a:bldDgm/>
        </p:bldSub>
      </p:bldGraphic>
      <p:bldGraphic spid="7" grpId="1">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438400" y="1676401"/>
            <a:ext cx="6705600" cy="3809999"/>
            <a:chOff x="4759270" y="366794"/>
            <a:chExt cx="1698352" cy="1019011"/>
          </a:xfrm>
          <a:solidFill>
            <a:schemeClr val="accent6">
              <a:lumMod val="20000"/>
              <a:lumOff val="80000"/>
            </a:schemeClr>
          </a:solidFill>
        </p:grpSpPr>
        <p:sp>
          <p:nvSpPr>
            <p:cNvPr id="15" name="Rounded Rectangle 14"/>
            <p:cNvSpPr/>
            <p:nvPr/>
          </p:nvSpPr>
          <p:spPr>
            <a:xfrm>
              <a:off x="4759270" y="366794"/>
              <a:ext cx="1698352" cy="101901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Automation</a:t>
              </a:r>
              <a:endParaRPr lang="en-US" dirty="0"/>
            </a:p>
          </p:txBody>
        </p:sp>
        <p:sp>
          <p:nvSpPr>
            <p:cNvPr id="16" name="Rounded Rectangle 4"/>
            <p:cNvSpPr/>
            <p:nvPr/>
          </p:nvSpPr>
          <p:spPr>
            <a:xfrm>
              <a:off x="4789116" y="396640"/>
              <a:ext cx="1638660" cy="9593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pSp>
      <p:grpSp>
        <p:nvGrpSpPr>
          <p:cNvPr id="3" name="Group 10"/>
          <p:cNvGrpSpPr/>
          <p:nvPr/>
        </p:nvGrpSpPr>
        <p:grpSpPr>
          <a:xfrm>
            <a:off x="152400" y="2562389"/>
            <a:ext cx="1698352" cy="1019011"/>
            <a:chOff x="3884" y="366794"/>
            <a:chExt cx="1698352" cy="1019011"/>
          </a:xfrm>
        </p:grpSpPr>
        <p:sp>
          <p:nvSpPr>
            <p:cNvPr id="12" name="Rounded Rectangle 11"/>
            <p:cNvSpPr/>
            <p:nvPr/>
          </p:nvSpPr>
          <p:spPr>
            <a:xfrm>
              <a:off x="3884" y="366794"/>
              <a:ext cx="1698352" cy="101901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33730" y="396640"/>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p:txBody>
        </p:sp>
      </p:grpSp>
      <p:pic>
        <p:nvPicPr>
          <p:cNvPr id="34" name="Picture 5"/>
          <p:cNvPicPr>
            <a:picLocks noChangeAspect="1" noChangeArrowheads="1"/>
          </p:cNvPicPr>
          <p:nvPr/>
        </p:nvPicPr>
        <p:blipFill>
          <a:blip r:embed="rId3" cstate="print"/>
          <a:srcRect/>
          <a:stretch>
            <a:fillRect/>
          </a:stretch>
        </p:blipFill>
        <p:spPr bwMode="auto">
          <a:xfrm>
            <a:off x="533400" y="3733800"/>
            <a:ext cx="857250" cy="812910"/>
          </a:xfrm>
          <a:prstGeom prst="rect">
            <a:avLst/>
          </a:prstGeom>
          <a:noFill/>
          <a:ln w="9525">
            <a:noFill/>
            <a:miter lim="800000"/>
            <a:headEnd/>
            <a:tailEnd/>
          </a:ln>
        </p:spPr>
      </p:pic>
      <p:pic>
        <p:nvPicPr>
          <p:cNvPr id="35" name="Picture 3"/>
          <p:cNvPicPr>
            <a:picLocks noChangeAspect="1" noChangeArrowheads="1"/>
          </p:cNvPicPr>
          <p:nvPr/>
        </p:nvPicPr>
        <p:blipFill>
          <a:blip r:embed="rId4" cstate="print"/>
          <a:srcRect/>
          <a:stretch>
            <a:fillRect/>
          </a:stretch>
        </p:blipFill>
        <p:spPr bwMode="auto">
          <a:xfrm>
            <a:off x="2971800" y="3810000"/>
            <a:ext cx="685800" cy="685800"/>
          </a:xfrm>
          <a:prstGeom prst="rect">
            <a:avLst/>
          </a:prstGeom>
          <a:noFill/>
          <a:ln w="9525">
            <a:solidFill>
              <a:schemeClr val="tx1"/>
            </a:solidFill>
            <a:miter lim="800000"/>
            <a:headEnd/>
            <a:tailEnd/>
          </a:ln>
        </p:spPr>
      </p:pic>
      <p:pic>
        <p:nvPicPr>
          <p:cNvPr id="36" name="Picture 4"/>
          <p:cNvPicPr>
            <a:picLocks noChangeAspect="1" noChangeArrowheads="1"/>
          </p:cNvPicPr>
          <p:nvPr/>
        </p:nvPicPr>
        <p:blipFill>
          <a:blip r:embed="rId5" cstate="print"/>
          <a:srcRect/>
          <a:stretch>
            <a:fillRect/>
          </a:stretch>
        </p:blipFill>
        <p:spPr bwMode="auto">
          <a:xfrm>
            <a:off x="7772400" y="3733800"/>
            <a:ext cx="746760" cy="762000"/>
          </a:xfrm>
          <a:prstGeom prst="rect">
            <a:avLst/>
          </a:prstGeom>
          <a:noFill/>
          <a:ln w="9525">
            <a:noFill/>
            <a:miter lim="800000"/>
            <a:headEnd/>
            <a:tailEnd/>
          </a:ln>
        </p:spPr>
      </p:pic>
      <p:pic>
        <p:nvPicPr>
          <p:cNvPr id="37" name="Picture 6"/>
          <p:cNvPicPr>
            <a:picLocks noChangeAspect="1" noChangeArrowheads="1"/>
          </p:cNvPicPr>
          <p:nvPr/>
        </p:nvPicPr>
        <p:blipFill>
          <a:blip r:embed="rId6" cstate="print"/>
          <a:srcRect/>
          <a:stretch>
            <a:fillRect/>
          </a:stretch>
        </p:blipFill>
        <p:spPr bwMode="auto">
          <a:xfrm>
            <a:off x="8229600" y="1143000"/>
            <a:ext cx="839756" cy="685800"/>
          </a:xfrm>
          <a:prstGeom prst="rect">
            <a:avLst/>
          </a:prstGeom>
          <a:noFill/>
          <a:ln w="9525">
            <a:solidFill>
              <a:schemeClr val="tx1"/>
            </a:solidFill>
            <a:miter lim="800000"/>
            <a:headEnd/>
            <a:tailEnd/>
          </a:ln>
        </p:spPr>
      </p:pic>
      <p:pic>
        <p:nvPicPr>
          <p:cNvPr id="38" name="Picture 3"/>
          <p:cNvPicPr>
            <a:picLocks noChangeAspect="1" noChangeArrowheads="1"/>
          </p:cNvPicPr>
          <p:nvPr/>
        </p:nvPicPr>
        <p:blipFill>
          <a:blip r:embed="rId4" cstate="print"/>
          <a:srcRect/>
          <a:stretch>
            <a:fillRect/>
          </a:stretch>
        </p:blipFill>
        <p:spPr bwMode="auto">
          <a:xfrm>
            <a:off x="5486400" y="3810000"/>
            <a:ext cx="685800" cy="685800"/>
          </a:xfrm>
          <a:prstGeom prst="rect">
            <a:avLst/>
          </a:prstGeom>
          <a:noFill/>
          <a:ln w="9525">
            <a:solidFill>
              <a:schemeClr val="tx1"/>
            </a:solidFill>
            <a:miter lim="800000"/>
            <a:headEnd/>
            <a:tailEnd/>
          </a:ln>
        </p:spPr>
      </p:pic>
      <p:graphicFrame>
        <p:nvGraphicFramePr>
          <p:cNvPr id="39" name="Diagram 38"/>
          <p:cNvGraphicFramePr/>
          <p:nvPr/>
        </p:nvGraphicFramePr>
        <p:xfrm>
          <a:off x="152400" y="2209800"/>
          <a:ext cx="8839200" cy="175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2" name="Title 1"/>
          <p:cNvSpPr>
            <a:spLocks noGrp="1"/>
          </p:cNvSpPr>
          <p:nvPr>
            <p:ph type="title"/>
          </p:nvPr>
        </p:nvSpPr>
        <p:spPr>
          <a:xfrm>
            <a:off x="457200" y="274638"/>
            <a:ext cx="8229600" cy="1143000"/>
          </a:xfrm>
        </p:spPr>
        <p:txBody>
          <a:bodyPr>
            <a:normAutofit fontScale="90000"/>
          </a:bodyPr>
          <a:lstStyle/>
          <a:p>
            <a:r>
              <a:rPr lang="en-US" sz="3600" dirty="0" smtClean="0"/>
              <a:t>Model In the Loop (MIL) </a:t>
            </a:r>
            <a:br>
              <a:rPr lang="en-US" sz="3600" dirty="0" smtClean="0"/>
            </a:br>
            <a:r>
              <a:rPr lang="en-US" sz="3600" dirty="0" smtClean="0"/>
              <a:t>Automated Testing</a:t>
            </a:r>
            <a:endParaRPr lang="en-US" sz="2800" b="1" i="1"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20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20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20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0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438400" y="1676401"/>
            <a:ext cx="6705600" cy="4724399"/>
            <a:chOff x="4759270" y="366794"/>
            <a:chExt cx="1698352" cy="1019011"/>
          </a:xfrm>
          <a:solidFill>
            <a:schemeClr val="accent6">
              <a:lumMod val="20000"/>
              <a:lumOff val="80000"/>
            </a:schemeClr>
          </a:solidFill>
        </p:grpSpPr>
        <p:sp>
          <p:nvSpPr>
            <p:cNvPr id="15" name="Rounded Rectangle 14"/>
            <p:cNvSpPr/>
            <p:nvPr/>
          </p:nvSpPr>
          <p:spPr>
            <a:xfrm>
              <a:off x="4759270" y="366794"/>
              <a:ext cx="1698352" cy="101901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Automation</a:t>
              </a:r>
              <a:endParaRPr lang="en-US" dirty="0"/>
            </a:p>
          </p:txBody>
        </p:sp>
        <p:sp>
          <p:nvSpPr>
            <p:cNvPr id="16" name="Rounded Rectangle 4"/>
            <p:cNvSpPr/>
            <p:nvPr/>
          </p:nvSpPr>
          <p:spPr>
            <a:xfrm>
              <a:off x="4789116" y="396640"/>
              <a:ext cx="1638660" cy="9593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pSp>
      <p:grpSp>
        <p:nvGrpSpPr>
          <p:cNvPr id="3" name="Group 10"/>
          <p:cNvGrpSpPr/>
          <p:nvPr/>
        </p:nvGrpSpPr>
        <p:grpSpPr>
          <a:xfrm>
            <a:off x="152400" y="1981200"/>
            <a:ext cx="1698352" cy="1019011"/>
            <a:chOff x="3884" y="366794"/>
            <a:chExt cx="1698352" cy="1019011"/>
          </a:xfrm>
        </p:grpSpPr>
        <p:sp>
          <p:nvSpPr>
            <p:cNvPr id="12" name="Rounded Rectangle 11"/>
            <p:cNvSpPr/>
            <p:nvPr/>
          </p:nvSpPr>
          <p:spPr>
            <a:xfrm>
              <a:off x="3884" y="366794"/>
              <a:ext cx="1698352" cy="101901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33730" y="396640"/>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p:txBody>
        </p:sp>
      </p:grpSp>
      <p:pic>
        <p:nvPicPr>
          <p:cNvPr id="34" name="Picture 5"/>
          <p:cNvPicPr>
            <a:picLocks noChangeAspect="1" noChangeArrowheads="1"/>
          </p:cNvPicPr>
          <p:nvPr/>
        </p:nvPicPr>
        <p:blipFill>
          <a:blip r:embed="rId3" cstate="print"/>
          <a:srcRect/>
          <a:stretch>
            <a:fillRect/>
          </a:stretch>
        </p:blipFill>
        <p:spPr bwMode="auto">
          <a:xfrm>
            <a:off x="533400" y="3048000"/>
            <a:ext cx="857250" cy="812910"/>
          </a:xfrm>
          <a:prstGeom prst="rect">
            <a:avLst/>
          </a:prstGeom>
          <a:noFill/>
          <a:ln w="9525">
            <a:noFill/>
            <a:miter lim="800000"/>
            <a:headEnd/>
            <a:tailEnd/>
          </a:ln>
        </p:spPr>
      </p:pic>
      <p:graphicFrame>
        <p:nvGraphicFramePr>
          <p:cNvPr id="39" name="Diagram 38"/>
          <p:cNvGraphicFramePr/>
          <p:nvPr/>
        </p:nvGraphicFramePr>
        <p:xfrm>
          <a:off x="152400" y="1600200"/>
          <a:ext cx="8839200" cy="175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Title 1"/>
          <p:cNvSpPr>
            <a:spLocks noGrp="1"/>
          </p:cNvSpPr>
          <p:nvPr>
            <p:ph type="title"/>
          </p:nvPr>
        </p:nvSpPr>
        <p:spPr>
          <a:xfrm>
            <a:off x="457200" y="274638"/>
            <a:ext cx="8229600" cy="1143000"/>
          </a:xfrm>
        </p:spPr>
        <p:txBody>
          <a:bodyPr>
            <a:normAutofit fontScale="90000"/>
          </a:bodyPr>
          <a:lstStyle/>
          <a:p>
            <a:r>
              <a:rPr lang="en-US" sz="3600" dirty="0" smtClean="0"/>
              <a:t>Model In the Loop (MIL) </a:t>
            </a:r>
            <a:br>
              <a:rPr lang="en-US" sz="3600" dirty="0" smtClean="0"/>
            </a:br>
            <a:r>
              <a:rPr lang="en-US" sz="3600" dirty="0" smtClean="0"/>
              <a:t>Automated Testing</a:t>
            </a:r>
            <a:endParaRPr lang="en-US" sz="2800" b="1" i="1" dirty="0">
              <a:solidFill>
                <a:schemeClr val="accent1">
                  <a:lumMod val="75000"/>
                </a:schemeClr>
              </a:solidFill>
            </a:endParaRPr>
          </a:p>
        </p:txBody>
      </p:sp>
      <p:graphicFrame>
        <p:nvGraphicFramePr>
          <p:cNvPr id="17" name="Diagram 16"/>
          <p:cNvGraphicFramePr/>
          <p:nvPr/>
        </p:nvGraphicFramePr>
        <p:xfrm>
          <a:off x="3048000" y="4343400"/>
          <a:ext cx="2819400" cy="1828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3" name="Right Arrow 22"/>
          <p:cNvSpPr/>
          <p:nvPr/>
        </p:nvSpPr>
        <p:spPr>
          <a:xfrm rot="5400000">
            <a:off x="2637115" y="3154085"/>
            <a:ext cx="1356360" cy="99179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aphicFrame>
        <p:nvGraphicFramePr>
          <p:cNvPr id="19" name="Diagram 18"/>
          <p:cNvGraphicFramePr/>
          <p:nvPr/>
        </p:nvGraphicFramePr>
        <p:xfrm>
          <a:off x="6992075" y="4343400"/>
          <a:ext cx="2057400" cy="18288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4" name="Right Arrow 23"/>
          <p:cNvSpPr/>
          <p:nvPr/>
        </p:nvSpPr>
        <p:spPr>
          <a:xfrm rot="5400000">
            <a:off x="7512725" y="3154085"/>
            <a:ext cx="1356360" cy="99179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35" name="Picture 3"/>
          <p:cNvPicPr>
            <a:picLocks noChangeAspect="1" noChangeArrowheads="1"/>
          </p:cNvPicPr>
          <p:nvPr/>
        </p:nvPicPr>
        <p:blipFill>
          <a:blip r:embed="rId19" cstate="print"/>
          <a:srcRect/>
          <a:stretch>
            <a:fillRect/>
          </a:stretch>
        </p:blipFill>
        <p:spPr bwMode="auto">
          <a:xfrm>
            <a:off x="2971800" y="3124200"/>
            <a:ext cx="685800" cy="685800"/>
          </a:xfrm>
          <a:prstGeom prst="rect">
            <a:avLst/>
          </a:prstGeom>
          <a:noFill/>
          <a:ln w="9525">
            <a:solidFill>
              <a:schemeClr val="tx1"/>
            </a:solidFill>
            <a:miter lim="800000"/>
            <a:headEnd/>
            <a:tailEnd/>
          </a:ln>
        </p:spPr>
      </p:pic>
      <p:sp>
        <p:nvSpPr>
          <p:cNvPr id="25" name="Right Arrow 24"/>
          <p:cNvSpPr/>
          <p:nvPr/>
        </p:nvSpPr>
        <p:spPr>
          <a:xfrm rot="5400000">
            <a:off x="4999315" y="3154085"/>
            <a:ext cx="1356360" cy="99179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38" name="Picture 3"/>
          <p:cNvPicPr>
            <a:picLocks noChangeAspect="1" noChangeArrowheads="1"/>
          </p:cNvPicPr>
          <p:nvPr/>
        </p:nvPicPr>
        <p:blipFill>
          <a:blip r:embed="rId19" cstate="print"/>
          <a:srcRect/>
          <a:stretch>
            <a:fillRect/>
          </a:stretch>
        </p:blipFill>
        <p:spPr bwMode="auto">
          <a:xfrm>
            <a:off x="5334000" y="3124200"/>
            <a:ext cx="685800" cy="685800"/>
          </a:xfrm>
          <a:prstGeom prst="rect">
            <a:avLst/>
          </a:prstGeom>
          <a:noFill/>
          <a:ln w="9525">
            <a:solidFill>
              <a:schemeClr val="tx1"/>
            </a:solidFill>
            <a:miter lim="800000"/>
            <a:headEnd/>
            <a:tailEnd/>
          </a:ln>
        </p:spPr>
      </p:pic>
      <p:pic>
        <p:nvPicPr>
          <p:cNvPr id="36" name="Picture 4"/>
          <p:cNvPicPr>
            <a:picLocks noChangeAspect="1" noChangeArrowheads="1"/>
          </p:cNvPicPr>
          <p:nvPr/>
        </p:nvPicPr>
        <p:blipFill>
          <a:blip r:embed="rId20" cstate="print"/>
          <a:srcRect/>
          <a:stretch>
            <a:fillRect/>
          </a:stretch>
        </p:blipFill>
        <p:spPr bwMode="auto">
          <a:xfrm>
            <a:off x="7772400" y="3048000"/>
            <a:ext cx="746760" cy="762000"/>
          </a:xfrm>
          <a:prstGeom prst="rect">
            <a:avLst/>
          </a:prstGeom>
          <a:noFill/>
          <a:ln w="9525">
            <a:noFill/>
            <a:miter lim="800000"/>
            <a:headEnd/>
            <a:tailEnd/>
          </a:ln>
        </p:spPr>
      </p:pic>
      <p:pic>
        <p:nvPicPr>
          <p:cNvPr id="26" name="Picture 6"/>
          <p:cNvPicPr>
            <a:picLocks noChangeAspect="1" noChangeArrowheads="1"/>
          </p:cNvPicPr>
          <p:nvPr/>
        </p:nvPicPr>
        <p:blipFill>
          <a:blip r:embed="rId21" cstate="print"/>
          <a:srcRect/>
          <a:stretch>
            <a:fillRect/>
          </a:stretch>
        </p:blipFill>
        <p:spPr bwMode="auto">
          <a:xfrm>
            <a:off x="8153400" y="1143000"/>
            <a:ext cx="839756" cy="6858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2362200" y="1447800"/>
            <a:ext cx="6705600" cy="5334000"/>
            <a:chOff x="4759270" y="366794"/>
            <a:chExt cx="1698352" cy="1019011"/>
          </a:xfrm>
          <a:solidFill>
            <a:schemeClr val="accent6">
              <a:lumMod val="20000"/>
              <a:lumOff val="80000"/>
            </a:schemeClr>
          </a:solidFill>
        </p:grpSpPr>
        <p:sp>
          <p:nvSpPr>
            <p:cNvPr id="15" name="Rounded Rectangle 14"/>
            <p:cNvSpPr/>
            <p:nvPr/>
          </p:nvSpPr>
          <p:spPr>
            <a:xfrm>
              <a:off x="4759270" y="366794"/>
              <a:ext cx="1698352" cy="101901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Automation Sequence</a:t>
              </a:r>
              <a:endParaRPr lang="en-US" dirty="0"/>
            </a:p>
          </p:txBody>
        </p:sp>
        <p:sp>
          <p:nvSpPr>
            <p:cNvPr id="16" name="Rounded Rectangle 4"/>
            <p:cNvSpPr/>
            <p:nvPr/>
          </p:nvSpPr>
          <p:spPr>
            <a:xfrm>
              <a:off x="4789116" y="396640"/>
              <a:ext cx="1638660" cy="9593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latin typeface="+mn-lt"/>
              </a:endParaRPr>
            </a:p>
          </p:txBody>
        </p:sp>
      </p:grpSp>
      <p:grpSp>
        <p:nvGrpSpPr>
          <p:cNvPr id="3" name="Group 10"/>
          <p:cNvGrpSpPr/>
          <p:nvPr/>
        </p:nvGrpSpPr>
        <p:grpSpPr>
          <a:xfrm>
            <a:off x="152400" y="2562389"/>
            <a:ext cx="1698352" cy="1019011"/>
            <a:chOff x="3884" y="366794"/>
            <a:chExt cx="1698352" cy="1019011"/>
          </a:xfrm>
        </p:grpSpPr>
        <p:sp>
          <p:nvSpPr>
            <p:cNvPr id="12" name="Rounded Rectangle 11"/>
            <p:cNvSpPr/>
            <p:nvPr/>
          </p:nvSpPr>
          <p:spPr>
            <a:xfrm>
              <a:off x="3884" y="366794"/>
              <a:ext cx="1698352" cy="101901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33730" y="396640"/>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n-lt"/>
                </a:rPr>
                <a:t>Requirements</a:t>
              </a:r>
              <a:endParaRPr lang="en-US" sz="2000" kern="1200" dirty="0">
                <a:solidFill>
                  <a:schemeClr val="tx1"/>
                </a:solidFill>
                <a:latin typeface="+mn-lt"/>
              </a:endParaRPr>
            </a:p>
          </p:txBody>
        </p:sp>
      </p:grpSp>
      <p:pic>
        <p:nvPicPr>
          <p:cNvPr id="37" name="Picture 6"/>
          <p:cNvPicPr>
            <a:picLocks noChangeAspect="1" noChangeArrowheads="1"/>
          </p:cNvPicPr>
          <p:nvPr/>
        </p:nvPicPr>
        <p:blipFill>
          <a:blip r:embed="rId3" cstate="print"/>
          <a:srcRect/>
          <a:stretch>
            <a:fillRect/>
          </a:stretch>
        </p:blipFill>
        <p:spPr bwMode="auto">
          <a:xfrm>
            <a:off x="8153400" y="914400"/>
            <a:ext cx="839756" cy="685800"/>
          </a:xfrm>
          <a:prstGeom prst="rect">
            <a:avLst/>
          </a:prstGeom>
          <a:noFill/>
          <a:ln w="9525">
            <a:solidFill>
              <a:schemeClr val="tx1"/>
            </a:solidFill>
            <a:miter lim="800000"/>
            <a:headEnd/>
            <a:tailEnd/>
          </a:ln>
        </p:spPr>
      </p:pic>
      <p:sp>
        <p:nvSpPr>
          <p:cNvPr id="42" name="Title 1"/>
          <p:cNvSpPr>
            <a:spLocks noGrp="1"/>
          </p:cNvSpPr>
          <p:nvPr>
            <p:ph type="title"/>
          </p:nvPr>
        </p:nvSpPr>
        <p:spPr>
          <a:xfrm>
            <a:off x="457200" y="274638"/>
            <a:ext cx="8229600" cy="1143000"/>
          </a:xfrm>
        </p:spPr>
        <p:txBody>
          <a:bodyPr>
            <a:normAutofit fontScale="90000"/>
          </a:bodyPr>
          <a:lstStyle/>
          <a:p>
            <a:r>
              <a:rPr lang="en-US" sz="3600" dirty="0" smtClean="0"/>
              <a:t>Model In the Loop (MIL) </a:t>
            </a:r>
            <a:br>
              <a:rPr lang="en-US" sz="3600" dirty="0" smtClean="0"/>
            </a:br>
            <a:r>
              <a:rPr lang="en-US" sz="3600" dirty="0" smtClean="0"/>
              <a:t>Automated Testing</a:t>
            </a:r>
            <a:endParaRPr lang="en-US" sz="2800" b="1" i="1" dirty="0">
              <a:solidFill>
                <a:schemeClr val="accent1">
                  <a:lumMod val="75000"/>
                </a:schemeClr>
              </a:solidFill>
            </a:endParaRPr>
          </a:p>
        </p:txBody>
      </p:sp>
      <p:graphicFrame>
        <p:nvGraphicFramePr>
          <p:cNvPr id="19" name="Diagram 18"/>
          <p:cNvGraphicFramePr/>
          <p:nvPr/>
        </p:nvGraphicFramePr>
        <p:xfrm>
          <a:off x="2895600" y="2133600"/>
          <a:ext cx="37338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 name="Group 24"/>
          <p:cNvGrpSpPr/>
          <p:nvPr/>
        </p:nvGrpSpPr>
        <p:grpSpPr>
          <a:xfrm>
            <a:off x="1828800" y="2895600"/>
            <a:ext cx="598994" cy="421191"/>
            <a:chOff x="1676402" y="665704"/>
            <a:chExt cx="598994" cy="421191"/>
          </a:xfrm>
        </p:grpSpPr>
        <p:sp>
          <p:nvSpPr>
            <p:cNvPr id="26" name="Left-Right Arrow 25"/>
            <p:cNvSpPr/>
            <p:nvPr/>
          </p:nvSpPr>
          <p:spPr>
            <a:xfrm>
              <a:off x="1676402" y="665704"/>
              <a:ext cx="598994" cy="421191"/>
            </a:xfrm>
            <a:prstGeom prst="leftRightArrow">
              <a:avLst/>
            </a:pr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7" name="Left-Right Arrow 4"/>
            <p:cNvSpPr/>
            <p:nvPr/>
          </p:nvSpPr>
          <p:spPr>
            <a:xfrm>
              <a:off x="1676402" y="749942"/>
              <a:ext cx="472637" cy="252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p:txBody>
        </p:sp>
      </p:grpSp>
      <p:grpSp>
        <p:nvGrpSpPr>
          <p:cNvPr id="5" name="Group 19"/>
          <p:cNvGrpSpPr/>
          <p:nvPr/>
        </p:nvGrpSpPr>
        <p:grpSpPr>
          <a:xfrm rot="5400000">
            <a:off x="5285425" y="4056605"/>
            <a:ext cx="4114798" cy="421191"/>
            <a:chOff x="4249764" y="665706"/>
            <a:chExt cx="360050" cy="421191"/>
          </a:xfrm>
          <a:solidFill>
            <a:schemeClr val="accent2">
              <a:lumMod val="40000"/>
              <a:lumOff val="60000"/>
            </a:schemeClr>
          </a:solidFill>
        </p:grpSpPr>
        <p:sp>
          <p:nvSpPr>
            <p:cNvPr id="21" name="Right Arrow 20"/>
            <p:cNvSpPr/>
            <p:nvPr/>
          </p:nvSpPr>
          <p:spPr>
            <a:xfrm>
              <a:off x="4249764" y="665706"/>
              <a:ext cx="360050" cy="421191"/>
            </a:xfrm>
            <a:prstGeom prst="rightArrow">
              <a:avLst>
                <a:gd name="adj1" fmla="val 60000"/>
                <a:gd name="adj2" fmla="val 50000"/>
              </a:avLst>
            </a:prstGeom>
            <a:gr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5" name="Right Arrow 4"/>
            <p:cNvSpPr/>
            <p:nvPr/>
          </p:nvSpPr>
          <p:spPr>
            <a:xfrm>
              <a:off x="4249764" y="749942"/>
              <a:ext cx="252035" cy="2527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7772400" cy="1143000"/>
          </a:xfrm>
        </p:spPr>
        <p:txBody>
          <a:bodyPr/>
          <a:lstStyle/>
          <a:p>
            <a:r>
              <a:rPr lang="en-US" dirty="0" smtClean="0"/>
              <a:t>Automated Demo</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 the Loop (MIL) </a:t>
            </a:r>
            <a:br>
              <a:rPr lang="en-US" dirty="0" smtClean="0"/>
            </a:br>
            <a:r>
              <a:rPr lang="en-US" dirty="0" smtClean="0"/>
              <a:t>Scripting Real-Time Tests</a:t>
            </a:r>
            <a:endParaRPr lang="en-US" dirty="0"/>
          </a:p>
        </p:txBody>
      </p:sp>
      <p:sp>
        <p:nvSpPr>
          <p:cNvPr id="3" name="Content Placeholder 2"/>
          <p:cNvSpPr>
            <a:spLocks noGrp="1"/>
          </p:cNvSpPr>
          <p:nvPr>
            <p:ph idx="1"/>
          </p:nvPr>
        </p:nvSpPr>
        <p:spPr/>
        <p:txBody>
          <a:bodyPr/>
          <a:lstStyle/>
          <a:p>
            <a:r>
              <a:rPr lang="en-US" dirty="0" smtClean="0"/>
              <a:t>Abstract the complexity of the test sequence creation</a:t>
            </a:r>
          </a:p>
          <a:p>
            <a:pPr lvl="1"/>
            <a:r>
              <a:rPr lang="en-US" dirty="0" smtClean="0"/>
              <a:t>Define the test procedure</a:t>
            </a:r>
          </a:p>
          <a:p>
            <a:pPr lvl="1"/>
            <a:r>
              <a:rPr lang="en-US" dirty="0" smtClean="0"/>
              <a:t>Provide a single tool that abstract other tools</a:t>
            </a:r>
          </a:p>
          <a:p>
            <a:pPr lvl="1"/>
            <a:r>
              <a:rPr lang="en-US" smtClean="0"/>
              <a:t>Talk </a:t>
            </a:r>
            <a:r>
              <a:rPr lang="en-US" dirty="0" smtClean="0"/>
              <a:t>the same language as the user</a:t>
            </a:r>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 the Loop (MIL) </a:t>
            </a:r>
            <a:br>
              <a:rPr lang="en-US" dirty="0" smtClean="0"/>
            </a:br>
            <a:r>
              <a:rPr lang="en-US" dirty="0" smtClean="0"/>
              <a:t>Scripting Real-Time Tests</a:t>
            </a:r>
            <a:endParaRPr lang="en-US" dirty="0"/>
          </a:p>
        </p:txBody>
      </p:sp>
      <p:sp>
        <p:nvSpPr>
          <p:cNvPr id="7" name="Text Placeholder 6"/>
          <p:cNvSpPr>
            <a:spLocks noGrp="1"/>
          </p:cNvSpPr>
          <p:nvPr>
            <p:ph type="body" idx="1"/>
          </p:nvPr>
        </p:nvSpPr>
        <p:spPr/>
        <p:txBody>
          <a:bodyPr/>
          <a:lstStyle/>
          <a:p>
            <a:r>
              <a:rPr lang="en-US" dirty="0" smtClean="0"/>
              <a:t>Automated Test Sequence</a:t>
            </a:r>
            <a:endParaRPr lang="en-US" dirty="0"/>
          </a:p>
        </p:txBody>
      </p:sp>
      <p:sp>
        <p:nvSpPr>
          <p:cNvPr id="8" name="Text Placeholder 7"/>
          <p:cNvSpPr>
            <a:spLocks noGrp="1"/>
          </p:cNvSpPr>
          <p:nvPr>
            <p:ph type="body" sz="quarter" idx="3"/>
          </p:nvPr>
        </p:nvSpPr>
        <p:spPr/>
        <p:txBody>
          <a:bodyPr/>
          <a:lstStyle/>
          <a:p>
            <a:r>
              <a:rPr lang="en-US" dirty="0" smtClean="0"/>
              <a:t>Scripting Test</a:t>
            </a:r>
            <a:endParaRPr lang="en-US" dirty="0"/>
          </a:p>
        </p:txBody>
      </p:sp>
      <p:sp>
        <p:nvSpPr>
          <p:cNvPr id="9" name="Content Placeholder 8"/>
          <p:cNvSpPr>
            <a:spLocks noGrp="1"/>
          </p:cNvSpPr>
          <p:nvPr>
            <p:ph sz="quarter" idx="4"/>
          </p:nvPr>
        </p:nvSpPr>
        <p:spPr/>
        <p:txBody>
          <a:bodyPr/>
          <a:lstStyle/>
          <a:p>
            <a:r>
              <a:rPr lang="en-US" sz="2000" dirty="0" smtClean="0"/>
              <a:t>Use the </a:t>
            </a:r>
            <a:r>
              <a:rPr lang="en-US" sz="2000" b="1" dirty="0" smtClean="0"/>
              <a:t>NIGEL engine, controller and application model DLLs</a:t>
            </a:r>
            <a:r>
              <a:rPr lang="en-US" sz="2000" dirty="0" smtClean="0"/>
              <a:t> as the models to validate</a:t>
            </a:r>
          </a:p>
          <a:p>
            <a:r>
              <a:rPr lang="en-US" sz="2000" dirty="0" smtClean="0"/>
              <a:t>Use  the </a:t>
            </a:r>
            <a:r>
              <a:rPr lang="en-US" sz="2000" b="1" dirty="0" smtClean="0"/>
              <a:t>CalibFile_CoastalSummer.csv</a:t>
            </a:r>
            <a:r>
              <a:rPr lang="en-US" sz="2000" dirty="0" smtClean="0"/>
              <a:t> as model parameters file</a:t>
            </a:r>
          </a:p>
          <a:p>
            <a:r>
              <a:rPr lang="en-US" sz="2000" dirty="0" smtClean="0"/>
              <a:t>Use  the </a:t>
            </a:r>
            <a:r>
              <a:rPr lang="en-US" sz="2000" b="1" dirty="0" smtClean="0"/>
              <a:t>engine 1000.et1 </a:t>
            </a:r>
            <a:r>
              <a:rPr lang="en-US" sz="2000" dirty="0" smtClean="0"/>
              <a:t>as the stimulus profile</a:t>
            </a:r>
          </a:p>
          <a:p>
            <a:r>
              <a:rPr lang="en-US" sz="2000" dirty="0" smtClean="0"/>
              <a:t>Use the </a:t>
            </a:r>
            <a:r>
              <a:rPr lang="en-US" sz="2000" b="1" dirty="0" smtClean="0"/>
              <a:t>NIGEL_MaskA_Analysis.VBS</a:t>
            </a:r>
            <a:r>
              <a:rPr lang="en-US" sz="2000" dirty="0" smtClean="0"/>
              <a:t> as the analysis script and reporting</a:t>
            </a:r>
          </a:p>
          <a:p>
            <a:endParaRPr lang="en-US" sz="2000" dirty="0"/>
          </a:p>
        </p:txBody>
      </p:sp>
      <p:sp>
        <p:nvSpPr>
          <p:cNvPr id="11" name="Right Arrow 10"/>
          <p:cNvSpPr/>
          <p:nvPr/>
        </p:nvSpPr>
        <p:spPr bwMode="auto">
          <a:xfrm>
            <a:off x="3962400" y="3886200"/>
            <a:ext cx="685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pic>
        <p:nvPicPr>
          <p:cNvPr id="4099" name="Picture 3"/>
          <p:cNvPicPr>
            <a:picLocks noGrp="1" noChangeAspect="1" noChangeArrowheads="1"/>
          </p:cNvPicPr>
          <p:nvPr>
            <p:ph sz="half" idx="2"/>
          </p:nvPr>
        </p:nvPicPr>
        <p:blipFill>
          <a:blip r:embed="rId3" cstate="print"/>
          <a:srcRect/>
          <a:stretch>
            <a:fillRect/>
          </a:stretch>
        </p:blipFill>
        <p:spPr bwMode="auto">
          <a:xfrm>
            <a:off x="762000" y="2286000"/>
            <a:ext cx="3184039" cy="377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Agenda</a:t>
            </a:r>
          </a:p>
        </p:txBody>
      </p:sp>
      <p:sp>
        <p:nvSpPr>
          <p:cNvPr id="5123" name="Rectangle 4"/>
          <p:cNvSpPr>
            <a:spLocks noGrp="1" noChangeArrowheads="1"/>
          </p:cNvSpPr>
          <p:nvPr>
            <p:ph type="body" idx="1"/>
          </p:nvPr>
        </p:nvSpPr>
        <p:spPr>
          <a:xfrm>
            <a:off x="685800" y="1981200"/>
            <a:ext cx="7772400" cy="4038600"/>
          </a:xfrm>
        </p:spPr>
        <p:txBody>
          <a:bodyPr/>
          <a:lstStyle/>
          <a:p>
            <a:pPr eaLnBrk="1" hangingPunct="1"/>
            <a:r>
              <a:rPr lang="en-US" dirty="0" smtClean="0"/>
              <a:t>What is embedded software development?</a:t>
            </a:r>
          </a:p>
          <a:p>
            <a:pPr eaLnBrk="1" hangingPunct="1"/>
            <a:r>
              <a:rPr lang="en-US" dirty="0" smtClean="0"/>
              <a:t>What is Real-Time testing?</a:t>
            </a:r>
          </a:p>
          <a:p>
            <a:pPr eaLnBrk="1" hangingPunct="1"/>
            <a:r>
              <a:rPr lang="en-US" dirty="0" smtClean="0"/>
              <a:t>Manual Real-Time testing</a:t>
            </a:r>
          </a:p>
          <a:p>
            <a:pPr eaLnBrk="1" hangingPunct="1"/>
            <a:r>
              <a:rPr lang="en-US" dirty="0" smtClean="0"/>
              <a:t>Automated Real-Time testing</a:t>
            </a:r>
          </a:p>
          <a:p>
            <a:pPr eaLnBrk="1" hangingPunct="1"/>
            <a:r>
              <a:rPr lang="en-US" dirty="0" smtClean="0"/>
              <a:t>Scripting Real-Time tests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title"/>
          </p:nvPr>
        </p:nvSpPr>
        <p:spPr>
          <a:xfrm>
            <a:off x="457200" y="274638"/>
            <a:ext cx="8229600" cy="1143000"/>
          </a:xfrm>
        </p:spPr>
        <p:txBody>
          <a:bodyPr>
            <a:normAutofit fontScale="90000"/>
          </a:bodyPr>
          <a:lstStyle/>
          <a:p>
            <a:r>
              <a:rPr lang="en-US" sz="3600" dirty="0" smtClean="0"/>
              <a:t>Model In the Loop (MIL) </a:t>
            </a:r>
            <a:br>
              <a:rPr lang="en-US" sz="3600" dirty="0" smtClean="0"/>
            </a:br>
            <a:r>
              <a:rPr lang="en-US" sz="3600" dirty="0" smtClean="0"/>
              <a:t>Scripting Real-Time Tests</a:t>
            </a:r>
            <a:endParaRPr lang="en-US" sz="2800" b="1" i="1" dirty="0">
              <a:solidFill>
                <a:schemeClr val="accent1">
                  <a:lumMod val="75000"/>
                </a:schemeClr>
              </a:solidFill>
            </a:endParaRPr>
          </a:p>
        </p:txBody>
      </p:sp>
      <p:grpSp>
        <p:nvGrpSpPr>
          <p:cNvPr id="17" name="Group 16"/>
          <p:cNvGrpSpPr/>
          <p:nvPr/>
        </p:nvGrpSpPr>
        <p:grpSpPr>
          <a:xfrm>
            <a:off x="685800" y="1524000"/>
            <a:ext cx="8077200" cy="4069518"/>
            <a:chOff x="1295400" y="1645482"/>
            <a:chExt cx="6781800" cy="3307518"/>
          </a:xfrm>
        </p:grpSpPr>
        <p:sp>
          <p:nvSpPr>
            <p:cNvPr id="18" name="Rounded Rectangle 17"/>
            <p:cNvSpPr/>
            <p:nvPr/>
          </p:nvSpPr>
          <p:spPr>
            <a:xfrm>
              <a:off x="1295400" y="1905000"/>
              <a:ext cx="6781800" cy="30480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bg1"/>
                  </a:solidFill>
                </a:rPr>
                <a:t>Scripting</a:t>
              </a:r>
              <a:endParaRPr lang="en-US" dirty="0">
                <a:solidFill>
                  <a:schemeClr val="bg1"/>
                </a:solidFill>
              </a:endParaRPr>
            </a:p>
          </p:txBody>
        </p:sp>
        <p:grpSp>
          <p:nvGrpSpPr>
            <p:cNvPr id="19" name="Group 15"/>
            <p:cNvGrpSpPr/>
            <p:nvPr/>
          </p:nvGrpSpPr>
          <p:grpSpPr>
            <a:xfrm>
              <a:off x="1371600" y="2438400"/>
              <a:ext cx="6553200" cy="2438400"/>
              <a:chOff x="152400" y="1295400"/>
              <a:chExt cx="8991600" cy="4191000"/>
            </a:xfrm>
          </p:grpSpPr>
          <p:grpSp>
            <p:nvGrpSpPr>
              <p:cNvPr id="21" name="Group 13"/>
              <p:cNvGrpSpPr/>
              <p:nvPr/>
            </p:nvGrpSpPr>
            <p:grpSpPr>
              <a:xfrm>
                <a:off x="2438400" y="1676401"/>
                <a:ext cx="6705600" cy="3809999"/>
                <a:chOff x="4759270" y="366794"/>
                <a:chExt cx="1698352" cy="1019011"/>
              </a:xfrm>
            </p:grpSpPr>
            <p:sp>
              <p:nvSpPr>
                <p:cNvPr id="31" name="Rounded Rectangle 30"/>
                <p:cNvSpPr/>
                <p:nvPr/>
              </p:nvSpPr>
              <p:spPr>
                <a:xfrm>
                  <a:off x="4759270" y="366794"/>
                  <a:ext cx="1698352" cy="1019011"/>
                </a:xfrm>
                <a:prstGeom prst="roundRect">
                  <a:avLst>
                    <a:gd name="adj" fmla="val 10000"/>
                  </a:avLst>
                </a:prstGeom>
                <a:solidFill>
                  <a:schemeClr val="accent2">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Automation</a:t>
                  </a:r>
                  <a:endParaRPr lang="en-US" dirty="0"/>
                </a:p>
              </p:txBody>
            </p:sp>
            <p:sp>
              <p:nvSpPr>
                <p:cNvPr id="32" name="Rounded Rectangle 4"/>
                <p:cNvSpPr/>
                <p:nvPr/>
              </p:nvSpPr>
              <p:spPr>
                <a:xfrm>
                  <a:off x="4789116" y="396640"/>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200" kern="1200" dirty="0">
                    <a:latin typeface="+mn-lt"/>
                  </a:endParaRPr>
                </a:p>
              </p:txBody>
            </p:sp>
          </p:grpSp>
          <p:grpSp>
            <p:nvGrpSpPr>
              <p:cNvPr id="22" name="Group 10"/>
              <p:cNvGrpSpPr/>
              <p:nvPr/>
            </p:nvGrpSpPr>
            <p:grpSpPr>
              <a:xfrm>
                <a:off x="152400" y="2562389"/>
                <a:ext cx="1698352" cy="1019011"/>
                <a:chOff x="3884" y="366794"/>
                <a:chExt cx="1698352" cy="1019011"/>
              </a:xfrm>
            </p:grpSpPr>
            <p:sp>
              <p:nvSpPr>
                <p:cNvPr id="29" name="Rounded Rectangle 28"/>
                <p:cNvSpPr/>
                <p:nvPr/>
              </p:nvSpPr>
              <p:spPr>
                <a:xfrm>
                  <a:off x="3884" y="366794"/>
                  <a:ext cx="1698352" cy="101901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4"/>
                <p:cNvSpPr/>
                <p:nvPr/>
              </p:nvSpPr>
              <p:spPr>
                <a:xfrm>
                  <a:off x="33730" y="396640"/>
                  <a:ext cx="1638660" cy="9593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1800" kern="1200" dirty="0" smtClean="0">
                      <a:solidFill>
                        <a:schemeClr val="tx1"/>
                      </a:solidFill>
                      <a:latin typeface="+mn-lt"/>
                    </a:rPr>
                    <a:t>Requirements</a:t>
                  </a:r>
                  <a:endParaRPr lang="en-US" sz="1800" kern="1200" dirty="0">
                    <a:solidFill>
                      <a:schemeClr val="tx1"/>
                    </a:solidFill>
                    <a:latin typeface="+mn-lt"/>
                  </a:endParaRPr>
                </a:p>
              </p:txBody>
            </p:sp>
          </p:grpSp>
          <p:pic>
            <p:nvPicPr>
              <p:cNvPr id="23" name="Picture 5"/>
              <p:cNvPicPr>
                <a:picLocks noChangeAspect="1" noChangeArrowheads="1"/>
              </p:cNvPicPr>
              <p:nvPr/>
            </p:nvPicPr>
            <p:blipFill>
              <a:blip r:embed="rId3" cstate="print"/>
              <a:srcRect/>
              <a:stretch>
                <a:fillRect/>
              </a:stretch>
            </p:blipFill>
            <p:spPr bwMode="auto">
              <a:xfrm>
                <a:off x="570614" y="3914775"/>
                <a:ext cx="627321" cy="681942"/>
              </a:xfrm>
              <a:prstGeom prst="rect">
                <a:avLst/>
              </a:prstGeom>
              <a:noFill/>
              <a:ln w="9525">
                <a:solidFill>
                  <a:schemeClr val="tx1"/>
                </a:solidFill>
                <a:miter lim="800000"/>
                <a:headEnd/>
                <a:tailEnd/>
              </a:ln>
            </p:spPr>
          </p:pic>
          <p:pic>
            <p:nvPicPr>
              <p:cNvPr id="24" name="Picture 3"/>
              <p:cNvPicPr>
                <a:picLocks noChangeAspect="1" noChangeArrowheads="1"/>
              </p:cNvPicPr>
              <p:nvPr/>
            </p:nvPicPr>
            <p:blipFill>
              <a:blip r:embed="rId4" cstate="print"/>
              <a:srcRect/>
              <a:stretch>
                <a:fillRect/>
              </a:stretch>
            </p:blipFill>
            <p:spPr bwMode="auto">
              <a:xfrm>
                <a:off x="3079898" y="3914775"/>
                <a:ext cx="627321" cy="685800"/>
              </a:xfrm>
              <a:prstGeom prst="rect">
                <a:avLst/>
              </a:prstGeom>
              <a:noFill/>
              <a:ln w="9525">
                <a:solidFill>
                  <a:schemeClr val="tx1"/>
                </a:solidFill>
                <a:miter lim="800000"/>
                <a:headEnd/>
                <a:tailEnd/>
              </a:ln>
            </p:spPr>
          </p:pic>
          <p:pic>
            <p:nvPicPr>
              <p:cNvPr id="25" name="Picture 4"/>
              <p:cNvPicPr>
                <a:picLocks noChangeAspect="1" noChangeArrowheads="1"/>
              </p:cNvPicPr>
              <p:nvPr/>
            </p:nvPicPr>
            <p:blipFill>
              <a:blip r:embed="rId5" cstate="print"/>
              <a:srcRect/>
              <a:stretch>
                <a:fillRect/>
              </a:stretch>
            </p:blipFill>
            <p:spPr bwMode="auto">
              <a:xfrm>
                <a:off x="7993912" y="3914775"/>
                <a:ext cx="627321" cy="761999"/>
              </a:xfrm>
              <a:prstGeom prst="rect">
                <a:avLst/>
              </a:prstGeom>
              <a:noFill/>
              <a:ln w="9525">
                <a:noFill/>
                <a:miter lim="800000"/>
                <a:headEnd/>
                <a:tailEnd/>
              </a:ln>
            </p:spPr>
          </p:pic>
          <p:pic>
            <p:nvPicPr>
              <p:cNvPr id="26" name="Picture 6"/>
              <p:cNvPicPr>
                <a:picLocks noChangeAspect="1" noChangeArrowheads="1"/>
              </p:cNvPicPr>
              <p:nvPr/>
            </p:nvPicPr>
            <p:blipFill>
              <a:blip r:embed="rId6" cstate="print"/>
              <a:srcRect/>
              <a:stretch>
                <a:fillRect/>
              </a:stretch>
            </p:blipFill>
            <p:spPr bwMode="auto">
              <a:xfrm>
                <a:off x="8304243" y="1295400"/>
                <a:ext cx="735203" cy="685800"/>
              </a:xfrm>
              <a:prstGeom prst="rect">
                <a:avLst/>
              </a:prstGeom>
              <a:noFill/>
              <a:ln w="9525">
                <a:solidFill>
                  <a:schemeClr val="tx1"/>
                </a:solidFill>
                <a:miter lim="800000"/>
                <a:headEnd/>
                <a:tailEnd/>
              </a:ln>
            </p:spPr>
          </p:pic>
          <p:pic>
            <p:nvPicPr>
              <p:cNvPr id="27" name="Picture 3"/>
              <p:cNvPicPr>
                <a:picLocks noChangeAspect="1" noChangeArrowheads="1"/>
              </p:cNvPicPr>
              <p:nvPr/>
            </p:nvPicPr>
            <p:blipFill>
              <a:blip r:embed="rId4" cstate="print"/>
              <a:srcRect/>
              <a:stretch>
                <a:fillRect/>
              </a:stretch>
            </p:blipFill>
            <p:spPr bwMode="auto">
              <a:xfrm>
                <a:off x="5484628" y="3914775"/>
                <a:ext cx="627321" cy="685800"/>
              </a:xfrm>
              <a:prstGeom prst="rect">
                <a:avLst/>
              </a:prstGeom>
              <a:noFill/>
              <a:ln w="9525">
                <a:solidFill>
                  <a:schemeClr val="tx1"/>
                </a:solidFill>
                <a:miter lim="800000"/>
                <a:headEnd/>
                <a:tailEnd/>
              </a:ln>
            </p:spPr>
          </p:pic>
          <p:graphicFrame>
            <p:nvGraphicFramePr>
              <p:cNvPr id="28" name="Diagram 27"/>
              <p:cNvGraphicFramePr/>
              <p:nvPr/>
            </p:nvGraphicFramePr>
            <p:xfrm>
              <a:off x="223418" y="2224897"/>
              <a:ext cx="8839200" cy="175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pic>
          <p:nvPicPr>
            <p:cNvPr id="20" name="Picture 2"/>
            <p:cNvPicPr>
              <a:picLocks noChangeAspect="1" noChangeArrowheads="1"/>
            </p:cNvPicPr>
            <p:nvPr/>
          </p:nvPicPr>
          <p:blipFill>
            <a:blip r:embed="rId12" cstate="print"/>
            <a:srcRect/>
            <a:stretch>
              <a:fillRect/>
            </a:stretch>
          </p:blipFill>
          <p:spPr bwMode="auto">
            <a:xfrm>
              <a:off x="7315201" y="1645482"/>
              <a:ext cx="533400" cy="507167"/>
            </a:xfrm>
            <a:prstGeom prst="rect">
              <a:avLst/>
            </a:prstGeom>
            <a:noFill/>
            <a:ln w="9525">
              <a:solidFill>
                <a:schemeClr val="tx1"/>
              </a:solidFill>
              <a:miter lim="800000"/>
              <a:headEnd/>
              <a:tailEnd/>
            </a:ln>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0"/>
            <a:ext cx="7772400" cy="1143000"/>
          </a:xfrm>
        </p:spPr>
        <p:txBody>
          <a:bodyPr/>
          <a:lstStyle/>
          <a:p>
            <a:r>
              <a:rPr lang="en-US" dirty="0" smtClean="0"/>
              <a:t>MIL Scripting Demo</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bwMode="auto">
          <a:xfrm rot="1926886">
            <a:off x="-48108" y="1718866"/>
            <a:ext cx="3200400" cy="1600200"/>
          </a:xfrm>
          <a:prstGeom prst="ellipse">
            <a:avLst/>
          </a:prstGeom>
          <a:solidFill>
            <a:srgbClr val="C1BC5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80" name="TextBox 79"/>
          <p:cNvSpPr txBox="1"/>
          <p:nvPr/>
        </p:nvSpPr>
        <p:spPr>
          <a:xfrm>
            <a:off x="2819400" y="1676400"/>
            <a:ext cx="1465658" cy="461665"/>
          </a:xfrm>
          <a:prstGeom prst="rect">
            <a:avLst/>
          </a:prstGeom>
          <a:noFill/>
        </p:spPr>
        <p:txBody>
          <a:bodyPr wrap="none" rtlCol="0">
            <a:spAutoFit/>
          </a:bodyPr>
          <a:lstStyle/>
          <a:p>
            <a:r>
              <a:rPr lang="en-US" dirty="0" smtClean="0"/>
              <a:t>MIL Testing</a:t>
            </a:r>
            <a:endParaRPr lang="en-US" dirty="0"/>
          </a:p>
        </p:txBody>
      </p:sp>
      <p:cxnSp>
        <p:nvCxnSpPr>
          <p:cNvPr id="82" name="Straight Arrow Connector 81"/>
          <p:cNvCxnSpPr>
            <a:stCxn id="80" idx="1"/>
          </p:cNvCxnSpPr>
          <p:nvPr/>
        </p:nvCxnSpPr>
        <p:spPr bwMode="auto">
          <a:xfrm rot="10800000" flipV="1">
            <a:off x="2362200" y="1907232"/>
            <a:ext cx="457200" cy="1501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Oval 61"/>
          <p:cNvSpPr/>
          <p:nvPr/>
        </p:nvSpPr>
        <p:spPr bwMode="auto">
          <a:xfrm rot="1926886">
            <a:off x="4381131" y="2965565"/>
            <a:ext cx="2789411" cy="1804843"/>
          </a:xfrm>
          <a:prstGeom prst="ellipse">
            <a:avLst/>
          </a:prstGeom>
          <a:solidFill>
            <a:srgbClr val="C1BC5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 name="Title 1"/>
          <p:cNvSpPr>
            <a:spLocks noGrp="1"/>
          </p:cNvSpPr>
          <p:nvPr>
            <p:ph type="title"/>
          </p:nvPr>
        </p:nvSpPr>
        <p:spPr>
          <a:xfrm>
            <a:off x="685800" y="609600"/>
            <a:ext cx="8077200" cy="1143000"/>
          </a:xfrm>
        </p:spPr>
        <p:txBody>
          <a:bodyPr>
            <a:normAutofit fontScale="90000"/>
          </a:bodyPr>
          <a:lstStyle/>
          <a:p>
            <a:r>
              <a:rPr lang="en-US" dirty="0" smtClean="0"/>
              <a:t>Embedded Software Development Process</a:t>
            </a:r>
            <a:br>
              <a:rPr lang="en-US" dirty="0" smtClean="0"/>
            </a:br>
            <a:endParaRPr lang="en-US" sz="3600" b="1" i="1" dirty="0">
              <a:solidFill>
                <a:schemeClr val="accent1">
                  <a:lumMod val="75000"/>
                </a:schemeClr>
              </a:solidFill>
            </a:endParaRPr>
          </a:p>
        </p:txBody>
      </p:sp>
      <p:sp>
        <p:nvSpPr>
          <p:cNvPr id="7" name="Rounded Rectangle 6"/>
          <p:cNvSpPr/>
          <p:nvPr/>
        </p:nvSpPr>
        <p:spPr>
          <a:xfrm>
            <a:off x="433947" y="1661715"/>
            <a:ext cx="716372" cy="716372"/>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231046" y="2481273"/>
            <a:ext cx="1216754" cy="642927"/>
          </a:xfrm>
          <a:custGeom>
            <a:avLst/>
            <a:gdLst>
              <a:gd name="connsiteX0" fmla="*/ 0 w 936033"/>
              <a:gd name="connsiteY0" fmla="*/ 90787 h 907872"/>
              <a:gd name="connsiteX1" fmla="*/ 26591 w 936033"/>
              <a:gd name="connsiteY1" fmla="*/ 26591 h 907872"/>
              <a:gd name="connsiteX2" fmla="*/ 90787 w 936033"/>
              <a:gd name="connsiteY2" fmla="*/ 0 h 907872"/>
              <a:gd name="connsiteX3" fmla="*/ 845246 w 936033"/>
              <a:gd name="connsiteY3" fmla="*/ 0 h 907872"/>
              <a:gd name="connsiteX4" fmla="*/ 909442 w 936033"/>
              <a:gd name="connsiteY4" fmla="*/ 26591 h 907872"/>
              <a:gd name="connsiteX5" fmla="*/ 936033 w 936033"/>
              <a:gd name="connsiteY5" fmla="*/ 90787 h 907872"/>
              <a:gd name="connsiteX6" fmla="*/ 936033 w 936033"/>
              <a:gd name="connsiteY6" fmla="*/ 817085 h 907872"/>
              <a:gd name="connsiteX7" fmla="*/ 909442 w 936033"/>
              <a:gd name="connsiteY7" fmla="*/ 881281 h 907872"/>
              <a:gd name="connsiteX8" fmla="*/ 845246 w 936033"/>
              <a:gd name="connsiteY8" fmla="*/ 907872 h 907872"/>
              <a:gd name="connsiteX9" fmla="*/ 90787 w 936033"/>
              <a:gd name="connsiteY9" fmla="*/ 907872 h 907872"/>
              <a:gd name="connsiteX10" fmla="*/ 26591 w 936033"/>
              <a:gd name="connsiteY10" fmla="*/ 881281 h 907872"/>
              <a:gd name="connsiteX11" fmla="*/ 0 w 936033"/>
              <a:gd name="connsiteY11" fmla="*/ 817085 h 907872"/>
              <a:gd name="connsiteX12" fmla="*/ 0 w 936033"/>
              <a:gd name="connsiteY12" fmla="*/ 90787 h 90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033" h="907872">
                <a:moveTo>
                  <a:pt x="0" y="90787"/>
                </a:moveTo>
                <a:cubicBezTo>
                  <a:pt x="0" y="66709"/>
                  <a:pt x="9565" y="43617"/>
                  <a:pt x="26591" y="26591"/>
                </a:cubicBezTo>
                <a:cubicBezTo>
                  <a:pt x="43617" y="9565"/>
                  <a:pt x="66709" y="0"/>
                  <a:pt x="90787" y="0"/>
                </a:cubicBezTo>
                <a:lnTo>
                  <a:pt x="845246" y="0"/>
                </a:lnTo>
                <a:cubicBezTo>
                  <a:pt x="869324" y="0"/>
                  <a:pt x="892416" y="9565"/>
                  <a:pt x="909442" y="26591"/>
                </a:cubicBezTo>
                <a:cubicBezTo>
                  <a:pt x="926468" y="43617"/>
                  <a:pt x="936033" y="66709"/>
                  <a:pt x="936033" y="90787"/>
                </a:cubicBezTo>
                <a:lnTo>
                  <a:pt x="936033" y="817085"/>
                </a:lnTo>
                <a:cubicBezTo>
                  <a:pt x="936033" y="841163"/>
                  <a:pt x="926468" y="864255"/>
                  <a:pt x="909442" y="881281"/>
                </a:cubicBezTo>
                <a:cubicBezTo>
                  <a:pt x="892416" y="898307"/>
                  <a:pt x="869324" y="907872"/>
                  <a:pt x="845246" y="907872"/>
                </a:cubicBezTo>
                <a:lnTo>
                  <a:pt x="90787" y="907872"/>
                </a:lnTo>
                <a:cubicBezTo>
                  <a:pt x="66709" y="907872"/>
                  <a:pt x="43617" y="898307"/>
                  <a:pt x="26591" y="881281"/>
                </a:cubicBezTo>
                <a:cubicBezTo>
                  <a:pt x="9565" y="864255"/>
                  <a:pt x="0" y="841163"/>
                  <a:pt x="0" y="817085"/>
                </a:cubicBezTo>
                <a:lnTo>
                  <a:pt x="0" y="907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01" tIns="68501" rIns="68501" bIns="68501"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Requirements</a:t>
            </a:r>
          </a:p>
          <a:p>
            <a:pPr lvl="0" algn="l" defTabSz="466725">
              <a:lnSpc>
                <a:spcPct val="90000"/>
              </a:lnSpc>
              <a:spcBef>
                <a:spcPct val="0"/>
              </a:spcBef>
              <a:spcAft>
                <a:spcPct val="35000"/>
              </a:spcAft>
            </a:pPr>
            <a:r>
              <a:rPr lang="en-US" sz="1600" dirty="0" smtClean="0">
                <a:solidFill>
                  <a:schemeClr val="tx1"/>
                </a:solidFill>
              </a:rPr>
              <a:t>Gathering</a:t>
            </a:r>
            <a:endParaRPr lang="en-US" sz="1600" kern="1200" dirty="0">
              <a:solidFill>
                <a:schemeClr val="tx1"/>
              </a:solidFill>
              <a:latin typeface="+mn-lt"/>
            </a:endParaRPr>
          </a:p>
        </p:txBody>
      </p:sp>
      <p:sp>
        <p:nvSpPr>
          <p:cNvPr id="9" name="Freeform 8"/>
          <p:cNvSpPr/>
          <p:nvPr/>
        </p:nvSpPr>
        <p:spPr>
          <a:xfrm rot="2472780">
            <a:off x="1202625" y="2230975"/>
            <a:ext cx="591616" cy="172134"/>
          </a:xfrm>
          <a:custGeom>
            <a:avLst/>
            <a:gdLst>
              <a:gd name="connsiteX0" fmla="*/ 0 w 591616"/>
              <a:gd name="connsiteY0" fmla="*/ 34427 h 172134"/>
              <a:gd name="connsiteX1" fmla="*/ 505549 w 591616"/>
              <a:gd name="connsiteY1" fmla="*/ 34427 h 172134"/>
              <a:gd name="connsiteX2" fmla="*/ 505549 w 591616"/>
              <a:gd name="connsiteY2" fmla="*/ 0 h 172134"/>
              <a:gd name="connsiteX3" fmla="*/ 591616 w 591616"/>
              <a:gd name="connsiteY3" fmla="*/ 86067 h 172134"/>
              <a:gd name="connsiteX4" fmla="*/ 505549 w 591616"/>
              <a:gd name="connsiteY4" fmla="*/ 172134 h 172134"/>
              <a:gd name="connsiteX5" fmla="*/ 505549 w 591616"/>
              <a:gd name="connsiteY5" fmla="*/ 137707 h 172134"/>
              <a:gd name="connsiteX6" fmla="*/ 0 w 591616"/>
              <a:gd name="connsiteY6" fmla="*/ 137707 h 172134"/>
              <a:gd name="connsiteX7" fmla="*/ 0 w 59161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1616" h="172134">
                <a:moveTo>
                  <a:pt x="0" y="34427"/>
                </a:moveTo>
                <a:lnTo>
                  <a:pt x="505549" y="34427"/>
                </a:lnTo>
                <a:lnTo>
                  <a:pt x="505549" y="0"/>
                </a:lnTo>
                <a:lnTo>
                  <a:pt x="591616" y="86067"/>
                </a:lnTo>
                <a:lnTo>
                  <a:pt x="505549" y="172134"/>
                </a:lnTo>
                <a:lnTo>
                  <a:pt x="50554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6" rIns="51639" bIns="34427" numCol="1" spcCol="1270" anchor="ctr" anchorCtr="0">
            <a:noAutofit/>
          </a:bodyPr>
          <a:lstStyle/>
          <a:p>
            <a:pPr lvl="0" algn="ctr" defTabSz="311150">
              <a:lnSpc>
                <a:spcPct val="90000"/>
              </a:lnSpc>
              <a:spcBef>
                <a:spcPct val="0"/>
              </a:spcBef>
              <a:spcAft>
                <a:spcPct val="35000"/>
              </a:spcAft>
            </a:pPr>
            <a:endParaRPr lang="en-US" sz="700" kern="1200"/>
          </a:p>
        </p:txBody>
      </p:sp>
      <p:sp>
        <p:nvSpPr>
          <p:cNvPr id="10" name="Rounded Rectangle 9"/>
          <p:cNvSpPr/>
          <p:nvPr/>
        </p:nvSpPr>
        <p:spPr>
          <a:xfrm>
            <a:off x="1566330" y="2590800"/>
            <a:ext cx="795870" cy="781656"/>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609600" y="3352800"/>
            <a:ext cx="1176433" cy="609600"/>
          </a:xfrm>
          <a:custGeom>
            <a:avLst/>
            <a:gdLst>
              <a:gd name="connsiteX0" fmla="*/ 0 w 1176433"/>
              <a:gd name="connsiteY0" fmla="*/ 117643 h 1494803"/>
              <a:gd name="connsiteX1" fmla="*/ 34457 w 1176433"/>
              <a:gd name="connsiteY1" fmla="*/ 34457 h 1494803"/>
              <a:gd name="connsiteX2" fmla="*/ 117643 w 1176433"/>
              <a:gd name="connsiteY2" fmla="*/ 0 h 1494803"/>
              <a:gd name="connsiteX3" fmla="*/ 1058790 w 1176433"/>
              <a:gd name="connsiteY3" fmla="*/ 0 h 1494803"/>
              <a:gd name="connsiteX4" fmla="*/ 1141976 w 1176433"/>
              <a:gd name="connsiteY4" fmla="*/ 34457 h 1494803"/>
              <a:gd name="connsiteX5" fmla="*/ 1176433 w 1176433"/>
              <a:gd name="connsiteY5" fmla="*/ 117643 h 1494803"/>
              <a:gd name="connsiteX6" fmla="*/ 1176433 w 1176433"/>
              <a:gd name="connsiteY6" fmla="*/ 1377160 h 1494803"/>
              <a:gd name="connsiteX7" fmla="*/ 1141976 w 1176433"/>
              <a:gd name="connsiteY7" fmla="*/ 1460346 h 1494803"/>
              <a:gd name="connsiteX8" fmla="*/ 1058790 w 1176433"/>
              <a:gd name="connsiteY8" fmla="*/ 1494803 h 1494803"/>
              <a:gd name="connsiteX9" fmla="*/ 117643 w 1176433"/>
              <a:gd name="connsiteY9" fmla="*/ 1494803 h 1494803"/>
              <a:gd name="connsiteX10" fmla="*/ 34457 w 1176433"/>
              <a:gd name="connsiteY10" fmla="*/ 1460346 h 1494803"/>
              <a:gd name="connsiteX11" fmla="*/ 0 w 1176433"/>
              <a:gd name="connsiteY11" fmla="*/ 1377160 h 1494803"/>
              <a:gd name="connsiteX12" fmla="*/ 0 w 1176433"/>
              <a:gd name="connsiteY12" fmla="*/ 117643 h 149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6433" h="1494803">
                <a:moveTo>
                  <a:pt x="0" y="117643"/>
                </a:moveTo>
                <a:cubicBezTo>
                  <a:pt x="0" y="86442"/>
                  <a:pt x="12395" y="56519"/>
                  <a:pt x="34457" y="34457"/>
                </a:cubicBezTo>
                <a:cubicBezTo>
                  <a:pt x="56519" y="12395"/>
                  <a:pt x="86442" y="0"/>
                  <a:pt x="117643" y="0"/>
                </a:cubicBezTo>
                <a:lnTo>
                  <a:pt x="1058790" y="0"/>
                </a:lnTo>
                <a:cubicBezTo>
                  <a:pt x="1089991" y="0"/>
                  <a:pt x="1119914" y="12395"/>
                  <a:pt x="1141976" y="34457"/>
                </a:cubicBezTo>
                <a:cubicBezTo>
                  <a:pt x="1164038" y="56519"/>
                  <a:pt x="1176433" y="86442"/>
                  <a:pt x="1176433" y="117643"/>
                </a:cubicBezTo>
                <a:lnTo>
                  <a:pt x="1176433" y="1377160"/>
                </a:lnTo>
                <a:cubicBezTo>
                  <a:pt x="1176433" y="1408361"/>
                  <a:pt x="1164038" y="1438284"/>
                  <a:pt x="1141976" y="1460346"/>
                </a:cubicBezTo>
                <a:cubicBezTo>
                  <a:pt x="1119914" y="1482408"/>
                  <a:pt x="1089991" y="1494803"/>
                  <a:pt x="1058790" y="1494803"/>
                </a:cubicBezTo>
                <a:lnTo>
                  <a:pt x="117643" y="1494803"/>
                </a:lnTo>
                <a:cubicBezTo>
                  <a:pt x="86442" y="1494803"/>
                  <a:pt x="56519" y="1482408"/>
                  <a:pt x="34457" y="1460346"/>
                </a:cubicBezTo>
                <a:cubicBezTo>
                  <a:pt x="12395" y="1438284"/>
                  <a:pt x="0" y="1408361"/>
                  <a:pt x="0" y="1377160"/>
                </a:cubicBezTo>
                <a:lnTo>
                  <a:pt x="0" y="117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367" tIns="76367" rIns="76367" bIns="76367"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Model Simulation</a:t>
            </a:r>
            <a:endParaRPr lang="en-US" sz="1200" kern="1200" dirty="0">
              <a:solidFill>
                <a:schemeClr val="tx1"/>
              </a:solidFill>
              <a:latin typeface="+mn-lt"/>
            </a:endParaRPr>
          </a:p>
        </p:txBody>
      </p:sp>
      <p:sp>
        <p:nvSpPr>
          <p:cNvPr id="14" name="Freeform 13"/>
          <p:cNvSpPr/>
          <p:nvPr/>
        </p:nvSpPr>
        <p:spPr>
          <a:xfrm>
            <a:off x="1371600" y="4495800"/>
            <a:ext cx="985864" cy="703965"/>
          </a:xfrm>
          <a:custGeom>
            <a:avLst/>
            <a:gdLst>
              <a:gd name="connsiteX0" fmla="*/ 0 w 985864"/>
              <a:gd name="connsiteY0" fmla="*/ 98586 h 1189629"/>
              <a:gd name="connsiteX1" fmla="*/ 28875 w 985864"/>
              <a:gd name="connsiteY1" fmla="*/ 28875 h 1189629"/>
              <a:gd name="connsiteX2" fmla="*/ 98586 w 985864"/>
              <a:gd name="connsiteY2" fmla="*/ 0 h 1189629"/>
              <a:gd name="connsiteX3" fmla="*/ 887278 w 985864"/>
              <a:gd name="connsiteY3" fmla="*/ 0 h 1189629"/>
              <a:gd name="connsiteX4" fmla="*/ 956989 w 985864"/>
              <a:gd name="connsiteY4" fmla="*/ 28875 h 1189629"/>
              <a:gd name="connsiteX5" fmla="*/ 985864 w 985864"/>
              <a:gd name="connsiteY5" fmla="*/ 98586 h 1189629"/>
              <a:gd name="connsiteX6" fmla="*/ 985864 w 985864"/>
              <a:gd name="connsiteY6" fmla="*/ 1091043 h 1189629"/>
              <a:gd name="connsiteX7" fmla="*/ 956989 w 985864"/>
              <a:gd name="connsiteY7" fmla="*/ 1160754 h 1189629"/>
              <a:gd name="connsiteX8" fmla="*/ 887278 w 985864"/>
              <a:gd name="connsiteY8" fmla="*/ 1189629 h 1189629"/>
              <a:gd name="connsiteX9" fmla="*/ 98586 w 985864"/>
              <a:gd name="connsiteY9" fmla="*/ 1189629 h 1189629"/>
              <a:gd name="connsiteX10" fmla="*/ 28875 w 985864"/>
              <a:gd name="connsiteY10" fmla="*/ 1160754 h 1189629"/>
              <a:gd name="connsiteX11" fmla="*/ 0 w 985864"/>
              <a:gd name="connsiteY11" fmla="*/ 1091043 h 1189629"/>
              <a:gd name="connsiteX12" fmla="*/ 0 w 985864"/>
              <a:gd name="connsiteY12" fmla="*/ 98586 h 118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5864" h="1189629">
                <a:moveTo>
                  <a:pt x="0" y="98586"/>
                </a:moveTo>
                <a:cubicBezTo>
                  <a:pt x="0" y="72439"/>
                  <a:pt x="10387" y="47364"/>
                  <a:pt x="28875" y="28875"/>
                </a:cubicBezTo>
                <a:cubicBezTo>
                  <a:pt x="47363" y="10387"/>
                  <a:pt x="72439" y="0"/>
                  <a:pt x="98586" y="0"/>
                </a:cubicBezTo>
                <a:lnTo>
                  <a:pt x="887278" y="0"/>
                </a:lnTo>
                <a:cubicBezTo>
                  <a:pt x="913425" y="0"/>
                  <a:pt x="938500" y="10387"/>
                  <a:pt x="956989" y="28875"/>
                </a:cubicBezTo>
                <a:cubicBezTo>
                  <a:pt x="975477" y="47363"/>
                  <a:pt x="985864" y="72439"/>
                  <a:pt x="985864" y="98586"/>
                </a:cubicBezTo>
                <a:lnTo>
                  <a:pt x="985864" y="1091043"/>
                </a:lnTo>
                <a:cubicBezTo>
                  <a:pt x="985864" y="1117190"/>
                  <a:pt x="975477" y="1142265"/>
                  <a:pt x="956989" y="1160754"/>
                </a:cubicBezTo>
                <a:cubicBezTo>
                  <a:pt x="938501" y="1179242"/>
                  <a:pt x="913425" y="1189629"/>
                  <a:pt x="887278" y="1189629"/>
                </a:cubicBezTo>
                <a:lnTo>
                  <a:pt x="98586" y="1189629"/>
                </a:lnTo>
                <a:cubicBezTo>
                  <a:pt x="72439" y="1189629"/>
                  <a:pt x="47364" y="1179242"/>
                  <a:pt x="28875" y="1160754"/>
                </a:cubicBezTo>
                <a:cubicBezTo>
                  <a:pt x="10387" y="1142266"/>
                  <a:pt x="0" y="1117190"/>
                  <a:pt x="0" y="1091043"/>
                </a:cubicBezTo>
                <a:lnTo>
                  <a:pt x="0" y="985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85" tIns="70785" rIns="70785" bIns="70785"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Rapid Prototyping</a:t>
            </a:r>
            <a:endParaRPr lang="en-US" sz="1600" kern="1200" dirty="0">
              <a:solidFill>
                <a:schemeClr val="tx1"/>
              </a:solidFill>
            </a:endParaRPr>
          </a:p>
        </p:txBody>
      </p:sp>
      <p:sp>
        <p:nvSpPr>
          <p:cNvPr id="17" name="Freeform 16"/>
          <p:cNvSpPr/>
          <p:nvPr/>
        </p:nvSpPr>
        <p:spPr>
          <a:xfrm>
            <a:off x="3810000" y="5400818"/>
            <a:ext cx="1523999" cy="778976"/>
          </a:xfrm>
          <a:custGeom>
            <a:avLst/>
            <a:gdLst>
              <a:gd name="connsiteX0" fmla="*/ 0 w 1120828"/>
              <a:gd name="connsiteY0" fmla="*/ 77898 h 778976"/>
              <a:gd name="connsiteX1" fmla="*/ 22816 w 1120828"/>
              <a:gd name="connsiteY1" fmla="*/ 22816 h 778976"/>
              <a:gd name="connsiteX2" fmla="*/ 77898 w 1120828"/>
              <a:gd name="connsiteY2" fmla="*/ 0 h 778976"/>
              <a:gd name="connsiteX3" fmla="*/ 1042930 w 1120828"/>
              <a:gd name="connsiteY3" fmla="*/ 0 h 778976"/>
              <a:gd name="connsiteX4" fmla="*/ 1098012 w 1120828"/>
              <a:gd name="connsiteY4" fmla="*/ 22816 h 778976"/>
              <a:gd name="connsiteX5" fmla="*/ 1120828 w 1120828"/>
              <a:gd name="connsiteY5" fmla="*/ 77898 h 778976"/>
              <a:gd name="connsiteX6" fmla="*/ 1120828 w 1120828"/>
              <a:gd name="connsiteY6" fmla="*/ 701078 h 778976"/>
              <a:gd name="connsiteX7" fmla="*/ 1098012 w 1120828"/>
              <a:gd name="connsiteY7" fmla="*/ 756160 h 778976"/>
              <a:gd name="connsiteX8" fmla="*/ 1042930 w 1120828"/>
              <a:gd name="connsiteY8" fmla="*/ 778976 h 778976"/>
              <a:gd name="connsiteX9" fmla="*/ 77898 w 1120828"/>
              <a:gd name="connsiteY9" fmla="*/ 778976 h 778976"/>
              <a:gd name="connsiteX10" fmla="*/ 22816 w 1120828"/>
              <a:gd name="connsiteY10" fmla="*/ 756160 h 778976"/>
              <a:gd name="connsiteX11" fmla="*/ 0 w 1120828"/>
              <a:gd name="connsiteY11" fmla="*/ 701078 h 778976"/>
              <a:gd name="connsiteX12" fmla="*/ 0 w 1120828"/>
              <a:gd name="connsiteY12" fmla="*/ 77898 h 77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0828" h="778976">
                <a:moveTo>
                  <a:pt x="0" y="77898"/>
                </a:moveTo>
                <a:cubicBezTo>
                  <a:pt x="0" y="57238"/>
                  <a:pt x="8207" y="37424"/>
                  <a:pt x="22816" y="22816"/>
                </a:cubicBezTo>
                <a:cubicBezTo>
                  <a:pt x="37425" y="8207"/>
                  <a:pt x="57238" y="0"/>
                  <a:pt x="77898" y="0"/>
                </a:cubicBezTo>
                <a:lnTo>
                  <a:pt x="1042930" y="0"/>
                </a:lnTo>
                <a:cubicBezTo>
                  <a:pt x="1063590" y="0"/>
                  <a:pt x="1083404" y="8207"/>
                  <a:pt x="1098012" y="22816"/>
                </a:cubicBezTo>
                <a:cubicBezTo>
                  <a:pt x="1112621" y="37425"/>
                  <a:pt x="1120828" y="57238"/>
                  <a:pt x="1120828" y="77898"/>
                </a:cubicBezTo>
                <a:lnTo>
                  <a:pt x="1120828" y="701078"/>
                </a:lnTo>
                <a:cubicBezTo>
                  <a:pt x="1120828" y="721738"/>
                  <a:pt x="1112621" y="741552"/>
                  <a:pt x="1098012" y="756160"/>
                </a:cubicBezTo>
                <a:cubicBezTo>
                  <a:pt x="1083403" y="770769"/>
                  <a:pt x="1063590" y="778976"/>
                  <a:pt x="1042930" y="778976"/>
                </a:cubicBezTo>
                <a:lnTo>
                  <a:pt x="77898" y="778976"/>
                </a:lnTo>
                <a:cubicBezTo>
                  <a:pt x="57238" y="778976"/>
                  <a:pt x="37424" y="770769"/>
                  <a:pt x="22816" y="756160"/>
                </a:cubicBezTo>
                <a:cubicBezTo>
                  <a:pt x="8207" y="741551"/>
                  <a:pt x="0" y="721738"/>
                  <a:pt x="0" y="701078"/>
                </a:cubicBezTo>
                <a:lnTo>
                  <a:pt x="0" y="77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725" tIns="64725" rIns="64725" bIns="64725" numCol="1" spcCol="1270" anchor="t" anchorCtr="0">
            <a:noAutofit/>
          </a:bodyPr>
          <a:lstStyle/>
          <a:p>
            <a:pPr marL="57150" lvl="1" indent="-57150" algn="l" defTabSz="466725">
              <a:lnSpc>
                <a:spcPct val="90000"/>
              </a:lnSpc>
              <a:spcBef>
                <a:spcPct val="0"/>
              </a:spcBef>
              <a:spcAft>
                <a:spcPct val="15000"/>
              </a:spcAft>
            </a:pPr>
            <a:r>
              <a:rPr lang="en-US" sz="1600" dirty="0" smtClean="0">
                <a:solidFill>
                  <a:schemeClr val="tx1"/>
                </a:solidFill>
              </a:rPr>
              <a:t>Code Generation and ECU Flashing</a:t>
            </a:r>
            <a:endParaRPr lang="en-US" sz="1600" kern="1200" dirty="0">
              <a:solidFill>
                <a:schemeClr val="tx1"/>
              </a:solidFill>
            </a:endParaRPr>
          </a:p>
        </p:txBody>
      </p:sp>
      <p:sp>
        <p:nvSpPr>
          <p:cNvPr id="18" name="Freeform 17"/>
          <p:cNvSpPr/>
          <p:nvPr/>
        </p:nvSpPr>
        <p:spPr>
          <a:xfrm rot="19122331">
            <a:off x="4738860" y="4385858"/>
            <a:ext cx="427489" cy="172134"/>
          </a:xfrm>
          <a:custGeom>
            <a:avLst/>
            <a:gdLst>
              <a:gd name="connsiteX0" fmla="*/ 0 w 427489"/>
              <a:gd name="connsiteY0" fmla="*/ 34427 h 172134"/>
              <a:gd name="connsiteX1" fmla="*/ 341422 w 427489"/>
              <a:gd name="connsiteY1" fmla="*/ 34427 h 172134"/>
              <a:gd name="connsiteX2" fmla="*/ 341422 w 427489"/>
              <a:gd name="connsiteY2" fmla="*/ 0 h 172134"/>
              <a:gd name="connsiteX3" fmla="*/ 427489 w 427489"/>
              <a:gd name="connsiteY3" fmla="*/ 86067 h 172134"/>
              <a:gd name="connsiteX4" fmla="*/ 341422 w 427489"/>
              <a:gd name="connsiteY4" fmla="*/ 172134 h 172134"/>
              <a:gd name="connsiteX5" fmla="*/ 341422 w 427489"/>
              <a:gd name="connsiteY5" fmla="*/ 137707 h 172134"/>
              <a:gd name="connsiteX6" fmla="*/ 0 w 427489"/>
              <a:gd name="connsiteY6" fmla="*/ 137707 h 172134"/>
              <a:gd name="connsiteX7" fmla="*/ 0 w 427489"/>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7489" h="172134">
                <a:moveTo>
                  <a:pt x="0" y="34427"/>
                </a:moveTo>
                <a:lnTo>
                  <a:pt x="341422" y="34427"/>
                </a:lnTo>
                <a:lnTo>
                  <a:pt x="341422" y="0"/>
                </a:lnTo>
                <a:lnTo>
                  <a:pt x="427489" y="86067"/>
                </a:lnTo>
                <a:lnTo>
                  <a:pt x="341422" y="172134"/>
                </a:lnTo>
                <a:lnTo>
                  <a:pt x="341422"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sp>
        <p:nvSpPr>
          <p:cNvPr id="20" name="Freeform 19"/>
          <p:cNvSpPr/>
          <p:nvPr/>
        </p:nvSpPr>
        <p:spPr>
          <a:xfrm>
            <a:off x="6095999" y="4495796"/>
            <a:ext cx="1371601" cy="914404"/>
          </a:xfrm>
          <a:custGeom>
            <a:avLst/>
            <a:gdLst>
              <a:gd name="connsiteX0" fmla="*/ 0 w 970877"/>
              <a:gd name="connsiteY0" fmla="*/ 97088 h 1473112"/>
              <a:gd name="connsiteX1" fmla="*/ 28437 w 970877"/>
              <a:gd name="connsiteY1" fmla="*/ 28436 h 1473112"/>
              <a:gd name="connsiteX2" fmla="*/ 97089 w 970877"/>
              <a:gd name="connsiteY2" fmla="*/ 0 h 1473112"/>
              <a:gd name="connsiteX3" fmla="*/ 873789 w 970877"/>
              <a:gd name="connsiteY3" fmla="*/ 0 h 1473112"/>
              <a:gd name="connsiteX4" fmla="*/ 942441 w 970877"/>
              <a:gd name="connsiteY4" fmla="*/ 28437 h 1473112"/>
              <a:gd name="connsiteX5" fmla="*/ 970877 w 970877"/>
              <a:gd name="connsiteY5" fmla="*/ 97089 h 1473112"/>
              <a:gd name="connsiteX6" fmla="*/ 970877 w 970877"/>
              <a:gd name="connsiteY6" fmla="*/ 1376024 h 1473112"/>
              <a:gd name="connsiteX7" fmla="*/ 942441 w 970877"/>
              <a:gd name="connsiteY7" fmla="*/ 1444676 h 1473112"/>
              <a:gd name="connsiteX8" fmla="*/ 873789 w 970877"/>
              <a:gd name="connsiteY8" fmla="*/ 1473112 h 1473112"/>
              <a:gd name="connsiteX9" fmla="*/ 97088 w 970877"/>
              <a:gd name="connsiteY9" fmla="*/ 1473112 h 1473112"/>
              <a:gd name="connsiteX10" fmla="*/ 28436 w 970877"/>
              <a:gd name="connsiteY10" fmla="*/ 1444676 h 1473112"/>
              <a:gd name="connsiteX11" fmla="*/ 0 w 970877"/>
              <a:gd name="connsiteY11" fmla="*/ 1376024 h 1473112"/>
              <a:gd name="connsiteX12" fmla="*/ 0 w 970877"/>
              <a:gd name="connsiteY12" fmla="*/ 97088 h 147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0877" h="1473112">
                <a:moveTo>
                  <a:pt x="0" y="97088"/>
                </a:moveTo>
                <a:cubicBezTo>
                  <a:pt x="0" y="71339"/>
                  <a:pt x="10229" y="46644"/>
                  <a:pt x="28437" y="28436"/>
                </a:cubicBezTo>
                <a:cubicBezTo>
                  <a:pt x="46645" y="10228"/>
                  <a:pt x="71339" y="0"/>
                  <a:pt x="97089" y="0"/>
                </a:cubicBezTo>
                <a:lnTo>
                  <a:pt x="873789" y="0"/>
                </a:lnTo>
                <a:cubicBezTo>
                  <a:pt x="899538" y="0"/>
                  <a:pt x="924233" y="10229"/>
                  <a:pt x="942441" y="28437"/>
                </a:cubicBezTo>
                <a:cubicBezTo>
                  <a:pt x="960649" y="46645"/>
                  <a:pt x="970877" y="71339"/>
                  <a:pt x="970877" y="97089"/>
                </a:cubicBezTo>
                <a:lnTo>
                  <a:pt x="970877" y="1376024"/>
                </a:lnTo>
                <a:cubicBezTo>
                  <a:pt x="970877" y="1401773"/>
                  <a:pt x="960648" y="1426468"/>
                  <a:pt x="942441" y="1444676"/>
                </a:cubicBezTo>
                <a:cubicBezTo>
                  <a:pt x="924233" y="1462884"/>
                  <a:pt x="899539" y="1473112"/>
                  <a:pt x="873789" y="1473112"/>
                </a:cubicBezTo>
                <a:lnTo>
                  <a:pt x="97088" y="1473112"/>
                </a:lnTo>
                <a:cubicBezTo>
                  <a:pt x="71339" y="1473112"/>
                  <a:pt x="46644" y="1462883"/>
                  <a:pt x="28436" y="1444676"/>
                </a:cubicBezTo>
                <a:cubicBezTo>
                  <a:pt x="10228" y="1426468"/>
                  <a:pt x="0" y="1401774"/>
                  <a:pt x="0" y="1376024"/>
                </a:cubicBezTo>
                <a:lnTo>
                  <a:pt x="0" y="970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346" tIns="70346" rIns="70346" bIns="70346"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Hardware in the Loop Testing</a:t>
            </a:r>
          </a:p>
          <a:p>
            <a:pPr lvl="0" algn="l" defTabSz="466725">
              <a:lnSpc>
                <a:spcPct val="90000"/>
              </a:lnSpc>
              <a:spcBef>
                <a:spcPct val="0"/>
              </a:spcBef>
              <a:spcAft>
                <a:spcPct val="35000"/>
              </a:spcAft>
            </a:pPr>
            <a:r>
              <a:rPr lang="en-US" sz="1600" dirty="0" smtClean="0">
                <a:solidFill>
                  <a:schemeClr val="tx1"/>
                </a:solidFill>
              </a:rPr>
              <a:t>(HIL)</a:t>
            </a:r>
            <a:endParaRPr lang="en-US" sz="1600" kern="1200" dirty="0">
              <a:solidFill>
                <a:schemeClr val="tx1"/>
              </a:solidFill>
            </a:endParaRPr>
          </a:p>
        </p:txBody>
      </p:sp>
      <p:sp>
        <p:nvSpPr>
          <p:cNvPr id="21" name="Freeform 20"/>
          <p:cNvSpPr/>
          <p:nvPr/>
        </p:nvSpPr>
        <p:spPr>
          <a:xfrm rot="19010845">
            <a:off x="6080976" y="3254876"/>
            <a:ext cx="407477" cy="140984"/>
          </a:xfrm>
          <a:custGeom>
            <a:avLst/>
            <a:gdLst>
              <a:gd name="connsiteX0" fmla="*/ 0 w 407477"/>
              <a:gd name="connsiteY0" fmla="*/ 28197 h 140984"/>
              <a:gd name="connsiteX1" fmla="*/ 336985 w 407477"/>
              <a:gd name="connsiteY1" fmla="*/ 28197 h 140984"/>
              <a:gd name="connsiteX2" fmla="*/ 336985 w 407477"/>
              <a:gd name="connsiteY2" fmla="*/ 0 h 140984"/>
              <a:gd name="connsiteX3" fmla="*/ 407477 w 407477"/>
              <a:gd name="connsiteY3" fmla="*/ 70492 h 140984"/>
              <a:gd name="connsiteX4" fmla="*/ 336985 w 407477"/>
              <a:gd name="connsiteY4" fmla="*/ 140984 h 140984"/>
              <a:gd name="connsiteX5" fmla="*/ 336985 w 407477"/>
              <a:gd name="connsiteY5" fmla="*/ 112787 h 140984"/>
              <a:gd name="connsiteX6" fmla="*/ 0 w 407477"/>
              <a:gd name="connsiteY6" fmla="*/ 112787 h 140984"/>
              <a:gd name="connsiteX7" fmla="*/ 0 w 407477"/>
              <a:gd name="connsiteY7" fmla="*/ 28197 h 14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477" h="140984">
                <a:moveTo>
                  <a:pt x="0" y="28197"/>
                </a:moveTo>
                <a:lnTo>
                  <a:pt x="336985" y="28197"/>
                </a:lnTo>
                <a:lnTo>
                  <a:pt x="336985" y="0"/>
                </a:lnTo>
                <a:lnTo>
                  <a:pt x="407477" y="70492"/>
                </a:lnTo>
                <a:lnTo>
                  <a:pt x="336985" y="140984"/>
                </a:lnTo>
                <a:lnTo>
                  <a:pt x="336985" y="112787"/>
                </a:lnTo>
                <a:lnTo>
                  <a:pt x="0" y="112787"/>
                </a:lnTo>
                <a:lnTo>
                  <a:pt x="0" y="2819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28197" rIns="42295" bIns="28196" numCol="1" spcCol="1270" anchor="ctr" anchorCtr="0">
            <a:noAutofit/>
          </a:bodyPr>
          <a:lstStyle/>
          <a:p>
            <a:pPr lvl="0" algn="ctr" defTabSz="266700">
              <a:lnSpc>
                <a:spcPct val="90000"/>
              </a:lnSpc>
              <a:spcBef>
                <a:spcPct val="0"/>
              </a:spcBef>
              <a:spcAft>
                <a:spcPct val="35000"/>
              </a:spcAft>
            </a:pPr>
            <a:endParaRPr lang="en-US" sz="600" kern="1200"/>
          </a:p>
        </p:txBody>
      </p:sp>
      <p:sp>
        <p:nvSpPr>
          <p:cNvPr id="22" name="Rounded Rectangle 21"/>
          <p:cNvSpPr/>
          <p:nvPr/>
        </p:nvSpPr>
        <p:spPr>
          <a:xfrm>
            <a:off x="6613490" y="2514600"/>
            <a:ext cx="930309" cy="857854"/>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22"/>
          <p:cNvSpPr/>
          <p:nvPr/>
        </p:nvSpPr>
        <p:spPr>
          <a:xfrm>
            <a:off x="7315200" y="3352800"/>
            <a:ext cx="1403651" cy="865260"/>
          </a:xfrm>
          <a:custGeom>
            <a:avLst/>
            <a:gdLst>
              <a:gd name="connsiteX0" fmla="*/ 0 w 716372"/>
              <a:gd name="connsiteY0" fmla="*/ 71637 h 716372"/>
              <a:gd name="connsiteX1" fmla="*/ 20982 w 716372"/>
              <a:gd name="connsiteY1" fmla="*/ 20982 h 716372"/>
              <a:gd name="connsiteX2" fmla="*/ 71637 w 716372"/>
              <a:gd name="connsiteY2" fmla="*/ 0 h 716372"/>
              <a:gd name="connsiteX3" fmla="*/ 644735 w 716372"/>
              <a:gd name="connsiteY3" fmla="*/ 0 h 716372"/>
              <a:gd name="connsiteX4" fmla="*/ 695390 w 716372"/>
              <a:gd name="connsiteY4" fmla="*/ 20982 h 716372"/>
              <a:gd name="connsiteX5" fmla="*/ 716372 w 716372"/>
              <a:gd name="connsiteY5" fmla="*/ 71637 h 716372"/>
              <a:gd name="connsiteX6" fmla="*/ 716372 w 716372"/>
              <a:gd name="connsiteY6" fmla="*/ 644735 h 716372"/>
              <a:gd name="connsiteX7" fmla="*/ 695390 w 716372"/>
              <a:gd name="connsiteY7" fmla="*/ 695390 h 716372"/>
              <a:gd name="connsiteX8" fmla="*/ 644735 w 716372"/>
              <a:gd name="connsiteY8" fmla="*/ 716372 h 716372"/>
              <a:gd name="connsiteX9" fmla="*/ 71637 w 716372"/>
              <a:gd name="connsiteY9" fmla="*/ 716372 h 716372"/>
              <a:gd name="connsiteX10" fmla="*/ 20982 w 716372"/>
              <a:gd name="connsiteY10" fmla="*/ 695390 h 716372"/>
              <a:gd name="connsiteX11" fmla="*/ 0 w 716372"/>
              <a:gd name="connsiteY11" fmla="*/ 644735 h 716372"/>
              <a:gd name="connsiteX12" fmla="*/ 0 w 716372"/>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6372" h="716372">
                <a:moveTo>
                  <a:pt x="0" y="71637"/>
                </a:moveTo>
                <a:cubicBezTo>
                  <a:pt x="0" y="52638"/>
                  <a:pt x="7547" y="34417"/>
                  <a:pt x="20982" y="20982"/>
                </a:cubicBezTo>
                <a:cubicBezTo>
                  <a:pt x="34417" y="7547"/>
                  <a:pt x="52638" y="0"/>
                  <a:pt x="71637" y="0"/>
                </a:cubicBezTo>
                <a:lnTo>
                  <a:pt x="644735" y="0"/>
                </a:lnTo>
                <a:cubicBezTo>
                  <a:pt x="663734" y="0"/>
                  <a:pt x="681955" y="7547"/>
                  <a:pt x="695390" y="20982"/>
                </a:cubicBezTo>
                <a:cubicBezTo>
                  <a:pt x="708825" y="34417"/>
                  <a:pt x="716372" y="52638"/>
                  <a:pt x="716372" y="71637"/>
                </a:cubicBezTo>
                <a:lnTo>
                  <a:pt x="716372" y="644735"/>
                </a:lnTo>
                <a:cubicBezTo>
                  <a:pt x="716372" y="663734"/>
                  <a:pt x="708825" y="681955"/>
                  <a:pt x="695390" y="695390"/>
                </a:cubicBezTo>
                <a:cubicBezTo>
                  <a:pt x="681955" y="708825"/>
                  <a:pt x="663734" y="716372"/>
                  <a:pt x="644735"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Physical Testing</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Test Cells</a:t>
            </a:r>
            <a:endParaRPr lang="en-US" sz="1600" kern="1200" dirty="0">
              <a:solidFill>
                <a:schemeClr val="tx1"/>
              </a:solidFill>
            </a:endParaRPr>
          </a:p>
          <a:p>
            <a:pPr marL="57150" lvl="1" indent="-57150" algn="l" defTabSz="266700">
              <a:lnSpc>
                <a:spcPct val="90000"/>
              </a:lnSpc>
              <a:spcBef>
                <a:spcPct val="0"/>
              </a:spcBef>
              <a:spcAft>
                <a:spcPct val="15000"/>
              </a:spcAft>
              <a:buChar char="••"/>
            </a:pPr>
            <a:endParaRPr lang="en-US" sz="600" kern="1200" dirty="0">
              <a:solidFill>
                <a:schemeClr val="tx1"/>
              </a:solidFill>
            </a:endParaRPr>
          </a:p>
        </p:txBody>
      </p:sp>
      <p:sp>
        <p:nvSpPr>
          <p:cNvPr id="24" name="Freeform 23"/>
          <p:cNvSpPr/>
          <p:nvPr/>
        </p:nvSpPr>
        <p:spPr>
          <a:xfrm rot="18829589">
            <a:off x="7034867" y="2154323"/>
            <a:ext cx="527707" cy="159188"/>
          </a:xfrm>
          <a:custGeom>
            <a:avLst/>
            <a:gdLst>
              <a:gd name="connsiteX0" fmla="*/ 0 w 527707"/>
              <a:gd name="connsiteY0" fmla="*/ 31838 h 159188"/>
              <a:gd name="connsiteX1" fmla="*/ 448113 w 527707"/>
              <a:gd name="connsiteY1" fmla="*/ 31838 h 159188"/>
              <a:gd name="connsiteX2" fmla="*/ 448113 w 527707"/>
              <a:gd name="connsiteY2" fmla="*/ 0 h 159188"/>
              <a:gd name="connsiteX3" fmla="*/ 527707 w 527707"/>
              <a:gd name="connsiteY3" fmla="*/ 79594 h 159188"/>
              <a:gd name="connsiteX4" fmla="*/ 448113 w 527707"/>
              <a:gd name="connsiteY4" fmla="*/ 159188 h 159188"/>
              <a:gd name="connsiteX5" fmla="*/ 448113 w 527707"/>
              <a:gd name="connsiteY5" fmla="*/ 127350 h 159188"/>
              <a:gd name="connsiteX6" fmla="*/ 0 w 527707"/>
              <a:gd name="connsiteY6" fmla="*/ 127350 h 159188"/>
              <a:gd name="connsiteX7" fmla="*/ 0 w 527707"/>
              <a:gd name="connsiteY7" fmla="*/ 31838 h 15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07" h="159188">
                <a:moveTo>
                  <a:pt x="0" y="31838"/>
                </a:moveTo>
                <a:lnTo>
                  <a:pt x="448113" y="31838"/>
                </a:lnTo>
                <a:lnTo>
                  <a:pt x="448113" y="0"/>
                </a:lnTo>
                <a:lnTo>
                  <a:pt x="527707" y="79594"/>
                </a:lnTo>
                <a:lnTo>
                  <a:pt x="448113" y="159188"/>
                </a:lnTo>
                <a:lnTo>
                  <a:pt x="448113" y="127350"/>
                </a:lnTo>
                <a:lnTo>
                  <a:pt x="0" y="127350"/>
                </a:lnTo>
                <a:lnTo>
                  <a:pt x="0" y="31838"/>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31838" rIns="47756" bIns="31837" numCol="1" spcCol="1270" anchor="ctr" anchorCtr="0">
            <a:noAutofit/>
          </a:bodyPr>
          <a:lstStyle/>
          <a:p>
            <a:pPr lvl="0" algn="ctr" defTabSz="311150">
              <a:lnSpc>
                <a:spcPct val="90000"/>
              </a:lnSpc>
              <a:spcBef>
                <a:spcPct val="0"/>
              </a:spcBef>
              <a:spcAft>
                <a:spcPct val="35000"/>
              </a:spcAft>
            </a:pPr>
            <a:endParaRPr lang="en-US" sz="700" kern="1200"/>
          </a:p>
        </p:txBody>
      </p:sp>
      <p:sp>
        <p:nvSpPr>
          <p:cNvPr id="25" name="Rounded Rectangle 24"/>
          <p:cNvSpPr/>
          <p:nvPr/>
        </p:nvSpPr>
        <p:spPr>
          <a:xfrm>
            <a:off x="7662231" y="1563479"/>
            <a:ext cx="716372" cy="716372"/>
          </a:xfrm>
          <a:prstGeom prst="roundRect">
            <a:avLst>
              <a:gd name="adj" fmla="val 10000"/>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Freeform 25"/>
          <p:cNvSpPr/>
          <p:nvPr/>
        </p:nvSpPr>
        <p:spPr>
          <a:xfrm>
            <a:off x="7848600" y="2286000"/>
            <a:ext cx="1117116" cy="716372"/>
          </a:xfrm>
          <a:custGeom>
            <a:avLst/>
            <a:gdLst>
              <a:gd name="connsiteX0" fmla="*/ 0 w 872433"/>
              <a:gd name="connsiteY0" fmla="*/ 71637 h 716372"/>
              <a:gd name="connsiteX1" fmla="*/ 20982 w 872433"/>
              <a:gd name="connsiteY1" fmla="*/ 20982 h 716372"/>
              <a:gd name="connsiteX2" fmla="*/ 71637 w 872433"/>
              <a:gd name="connsiteY2" fmla="*/ 0 h 716372"/>
              <a:gd name="connsiteX3" fmla="*/ 800796 w 872433"/>
              <a:gd name="connsiteY3" fmla="*/ 0 h 716372"/>
              <a:gd name="connsiteX4" fmla="*/ 851451 w 872433"/>
              <a:gd name="connsiteY4" fmla="*/ 20982 h 716372"/>
              <a:gd name="connsiteX5" fmla="*/ 872433 w 872433"/>
              <a:gd name="connsiteY5" fmla="*/ 71637 h 716372"/>
              <a:gd name="connsiteX6" fmla="*/ 872433 w 872433"/>
              <a:gd name="connsiteY6" fmla="*/ 644735 h 716372"/>
              <a:gd name="connsiteX7" fmla="*/ 851451 w 872433"/>
              <a:gd name="connsiteY7" fmla="*/ 695390 h 716372"/>
              <a:gd name="connsiteX8" fmla="*/ 800796 w 872433"/>
              <a:gd name="connsiteY8" fmla="*/ 716372 h 716372"/>
              <a:gd name="connsiteX9" fmla="*/ 71637 w 872433"/>
              <a:gd name="connsiteY9" fmla="*/ 716372 h 716372"/>
              <a:gd name="connsiteX10" fmla="*/ 20982 w 872433"/>
              <a:gd name="connsiteY10" fmla="*/ 695390 h 716372"/>
              <a:gd name="connsiteX11" fmla="*/ 0 w 872433"/>
              <a:gd name="connsiteY11" fmla="*/ 644735 h 716372"/>
              <a:gd name="connsiteX12" fmla="*/ 0 w 872433"/>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2433" h="716372">
                <a:moveTo>
                  <a:pt x="0" y="71637"/>
                </a:moveTo>
                <a:cubicBezTo>
                  <a:pt x="0" y="52638"/>
                  <a:pt x="7547" y="34417"/>
                  <a:pt x="20982" y="20982"/>
                </a:cubicBezTo>
                <a:cubicBezTo>
                  <a:pt x="34417" y="7547"/>
                  <a:pt x="52638" y="0"/>
                  <a:pt x="71637" y="0"/>
                </a:cubicBezTo>
                <a:lnTo>
                  <a:pt x="800796" y="0"/>
                </a:lnTo>
                <a:cubicBezTo>
                  <a:pt x="819795" y="0"/>
                  <a:pt x="838016" y="7547"/>
                  <a:pt x="851451" y="20982"/>
                </a:cubicBezTo>
                <a:cubicBezTo>
                  <a:pt x="864886" y="34417"/>
                  <a:pt x="872433" y="52638"/>
                  <a:pt x="872433" y="71637"/>
                </a:cubicBezTo>
                <a:lnTo>
                  <a:pt x="872433" y="644735"/>
                </a:lnTo>
                <a:cubicBezTo>
                  <a:pt x="872433" y="663734"/>
                  <a:pt x="864886" y="681955"/>
                  <a:pt x="851451" y="695390"/>
                </a:cubicBezTo>
                <a:cubicBezTo>
                  <a:pt x="838016" y="708825"/>
                  <a:pt x="819795" y="716372"/>
                  <a:pt x="800796"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Field Test</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Calibration</a:t>
            </a:r>
            <a:endParaRPr lang="en-US" sz="1600" kern="1200" dirty="0">
              <a:solidFill>
                <a:schemeClr val="tx1"/>
              </a:solidFill>
            </a:endParaRPr>
          </a:p>
        </p:txBody>
      </p:sp>
      <p:pic>
        <p:nvPicPr>
          <p:cNvPr id="27" name="Picture 2"/>
          <p:cNvPicPr>
            <a:picLocks noGrp="1" noChangeAspect="1" noChangeArrowheads="1"/>
          </p:cNvPicPr>
          <p:nvPr>
            <p:ph idx="1"/>
          </p:nvPr>
        </p:nvPicPr>
        <p:blipFill>
          <a:blip r:embed="rId7" cstate="print"/>
          <a:srcRect/>
          <a:stretch>
            <a:fillRect/>
          </a:stretch>
        </p:blipFill>
        <p:spPr bwMode="auto">
          <a:xfrm>
            <a:off x="3810000" y="4648200"/>
            <a:ext cx="1137981" cy="781050"/>
          </a:xfrm>
          <a:prstGeom prst="rect">
            <a:avLst/>
          </a:prstGeom>
          <a:noFill/>
          <a:ln w="9525">
            <a:noFill/>
            <a:miter lim="800000"/>
            <a:headEnd/>
            <a:tailEnd/>
          </a:ln>
        </p:spPr>
      </p:pic>
      <p:sp>
        <p:nvSpPr>
          <p:cNvPr id="15" name="Freeform 14"/>
          <p:cNvSpPr/>
          <p:nvPr/>
        </p:nvSpPr>
        <p:spPr>
          <a:xfrm rot="2298195">
            <a:off x="3445171" y="4496877"/>
            <a:ext cx="516157" cy="223397"/>
          </a:xfrm>
          <a:custGeom>
            <a:avLst/>
            <a:gdLst>
              <a:gd name="connsiteX0" fmla="*/ 0 w 516157"/>
              <a:gd name="connsiteY0" fmla="*/ 44679 h 223397"/>
              <a:gd name="connsiteX1" fmla="*/ 404459 w 516157"/>
              <a:gd name="connsiteY1" fmla="*/ 44679 h 223397"/>
              <a:gd name="connsiteX2" fmla="*/ 404459 w 516157"/>
              <a:gd name="connsiteY2" fmla="*/ 0 h 223397"/>
              <a:gd name="connsiteX3" fmla="*/ 516157 w 516157"/>
              <a:gd name="connsiteY3" fmla="*/ 111699 h 223397"/>
              <a:gd name="connsiteX4" fmla="*/ 404459 w 516157"/>
              <a:gd name="connsiteY4" fmla="*/ 223397 h 223397"/>
              <a:gd name="connsiteX5" fmla="*/ 404459 w 516157"/>
              <a:gd name="connsiteY5" fmla="*/ 178718 h 223397"/>
              <a:gd name="connsiteX6" fmla="*/ 0 w 516157"/>
              <a:gd name="connsiteY6" fmla="*/ 178718 h 223397"/>
              <a:gd name="connsiteX7" fmla="*/ 0 w 516157"/>
              <a:gd name="connsiteY7" fmla="*/ 44679 h 22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157" h="223397">
                <a:moveTo>
                  <a:pt x="0" y="44679"/>
                </a:moveTo>
                <a:lnTo>
                  <a:pt x="404459" y="44679"/>
                </a:lnTo>
                <a:lnTo>
                  <a:pt x="404459" y="0"/>
                </a:lnTo>
                <a:lnTo>
                  <a:pt x="516157" y="111699"/>
                </a:lnTo>
                <a:lnTo>
                  <a:pt x="404459" y="223397"/>
                </a:lnTo>
                <a:lnTo>
                  <a:pt x="404459" y="178718"/>
                </a:lnTo>
                <a:lnTo>
                  <a:pt x="0" y="178718"/>
                </a:lnTo>
                <a:lnTo>
                  <a:pt x="0" y="44679"/>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4678" rIns="67018" bIns="44679" numCol="1" spcCol="1270" anchor="ctr" anchorCtr="0">
            <a:noAutofit/>
          </a:bodyPr>
          <a:lstStyle/>
          <a:p>
            <a:pPr lvl="0" algn="ctr" defTabSz="444500">
              <a:lnSpc>
                <a:spcPct val="90000"/>
              </a:lnSpc>
              <a:spcBef>
                <a:spcPct val="0"/>
              </a:spcBef>
              <a:spcAft>
                <a:spcPct val="35000"/>
              </a:spcAft>
            </a:pPr>
            <a:endParaRPr lang="en-US" sz="1000" kern="1200"/>
          </a:p>
        </p:txBody>
      </p:sp>
      <p:grpSp>
        <p:nvGrpSpPr>
          <p:cNvPr id="3" name="Group 43"/>
          <p:cNvGrpSpPr/>
          <p:nvPr/>
        </p:nvGrpSpPr>
        <p:grpSpPr>
          <a:xfrm>
            <a:off x="4724400" y="3429000"/>
            <a:ext cx="2133600" cy="914400"/>
            <a:chOff x="1334822" y="4384967"/>
            <a:chExt cx="6874934" cy="2244433"/>
          </a:xfrm>
        </p:grpSpPr>
        <p:cxnSp>
          <p:nvCxnSpPr>
            <p:cNvPr id="45" name="Straight Arrow Connector 44"/>
            <p:cNvCxnSpPr/>
            <p:nvPr/>
          </p:nvCxnSpPr>
          <p:spPr bwMode="auto">
            <a:xfrm>
              <a:off x="1334822" y="55626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Oval 45"/>
            <p:cNvSpPr/>
            <p:nvPr/>
          </p:nvSpPr>
          <p:spPr bwMode="auto">
            <a:xfrm>
              <a:off x="2325422" y="5334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Narrow" pitchFamily="34" charset="0"/>
              </a:endParaRPr>
            </a:p>
          </p:txBody>
        </p:sp>
        <p:sp>
          <p:nvSpPr>
            <p:cNvPr id="47" name="TextBox 46"/>
            <p:cNvSpPr txBox="1"/>
            <p:nvPr/>
          </p:nvSpPr>
          <p:spPr>
            <a:xfrm>
              <a:off x="2126802" y="5257790"/>
              <a:ext cx="395990" cy="588622"/>
            </a:xfrm>
            <a:prstGeom prst="rect">
              <a:avLst/>
            </a:prstGeom>
            <a:noFill/>
          </p:spPr>
          <p:txBody>
            <a:bodyPr wrap="square" rtlCol="0">
              <a:spAutoFit/>
            </a:bodyPr>
            <a:lstStyle/>
            <a:p>
              <a:r>
                <a:rPr lang="en-US" sz="1100" dirty="0" smtClean="0"/>
                <a:t>+</a:t>
              </a:r>
              <a:endParaRPr lang="en-US" sz="1100" dirty="0"/>
            </a:p>
          </p:txBody>
        </p:sp>
        <p:sp>
          <p:nvSpPr>
            <p:cNvPr id="48" name="TextBox 47"/>
            <p:cNvSpPr txBox="1"/>
            <p:nvPr/>
          </p:nvSpPr>
          <p:spPr>
            <a:xfrm>
              <a:off x="2438400" y="5424218"/>
              <a:ext cx="282387" cy="519371"/>
            </a:xfrm>
            <a:prstGeom prst="rect">
              <a:avLst/>
            </a:prstGeom>
            <a:noFill/>
          </p:spPr>
          <p:txBody>
            <a:bodyPr wrap="square" rtlCol="0">
              <a:spAutoFit/>
            </a:bodyPr>
            <a:lstStyle/>
            <a:p>
              <a:r>
                <a:rPr lang="en-US" sz="900" dirty="0" smtClean="0"/>
                <a:t>-</a:t>
              </a:r>
              <a:endParaRPr lang="en-US" sz="900" dirty="0"/>
            </a:p>
          </p:txBody>
        </p:sp>
        <p:sp>
          <p:nvSpPr>
            <p:cNvPr id="49" name="Rectangle 48"/>
            <p:cNvSpPr/>
            <p:nvPr/>
          </p:nvSpPr>
          <p:spPr bwMode="auto">
            <a:xfrm>
              <a:off x="3392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0" name="Rectangle 49"/>
            <p:cNvSpPr/>
            <p:nvPr/>
          </p:nvSpPr>
          <p:spPr bwMode="auto">
            <a:xfrm>
              <a:off x="5678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51" name="Straight Arrow Connector 50"/>
            <p:cNvCxnSpPr/>
            <p:nvPr/>
          </p:nvCxnSpPr>
          <p:spPr bwMode="auto">
            <a:xfrm flipV="1">
              <a:off x="7354623" y="5507174"/>
              <a:ext cx="855133" cy="5542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bwMode="auto">
            <a:xfrm rot="5400000">
              <a:off x="7126022" y="6096000"/>
              <a:ext cx="1066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bwMode="auto">
            <a:xfrm rot="10800000">
              <a:off x="2554022" y="6629400"/>
              <a:ext cx="51054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48" idx="2"/>
            </p:cNvCxnSpPr>
            <p:nvPr/>
          </p:nvCxnSpPr>
          <p:spPr bwMode="auto">
            <a:xfrm rot="5400000" flipH="1" flipV="1">
              <a:off x="2208295" y="6258091"/>
              <a:ext cx="685799" cy="5679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55" name="Picture 2"/>
            <p:cNvPicPr>
              <a:picLocks noChangeAspect="1" noChangeArrowheads="1"/>
            </p:cNvPicPr>
            <p:nvPr/>
          </p:nvPicPr>
          <p:blipFill>
            <a:blip r:embed="rId7" cstate="print"/>
            <a:srcRect/>
            <a:stretch>
              <a:fillRect/>
            </a:stretch>
          </p:blipFill>
          <p:spPr bwMode="auto">
            <a:xfrm>
              <a:off x="3305882" y="4876800"/>
              <a:ext cx="1915140" cy="1314450"/>
            </a:xfrm>
            <a:prstGeom prst="rect">
              <a:avLst/>
            </a:prstGeom>
            <a:noFill/>
            <a:ln w="9525">
              <a:noFill/>
              <a:miter lim="800000"/>
              <a:headEnd/>
              <a:tailEnd/>
            </a:ln>
          </p:spPr>
        </p:pic>
        <p:sp>
          <p:nvSpPr>
            <p:cNvPr id="56" name="TextBox 55"/>
            <p:cNvSpPr txBox="1"/>
            <p:nvPr/>
          </p:nvSpPr>
          <p:spPr>
            <a:xfrm>
              <a:off x="3620824" y="4571993"/>
              <a:ext cx="2206587" cy="642133"/>
            </a:xfrm>
            <a:prstGeom prst="rect">
              <a:avLst/>
            </a:prstGeom>
            <a:noFill/>
          </p:spPr>
          <p:txBody>
            <a:bodyPr wrap="none" rtlCol="0">
              <a:spAutoFit/>
            </a:bodyPr>
            <a:lstStyle/>
            <a:p>
              <a:r>
                <a:rPr lang="en-US" sz="1050" dirty="0" smtClean="0"/>
                <a:t>Controller</a:t>
              </a:r>
              <a:endParaRPr lang="en-US" sz="1050" dirty="0"/>
            </a:p>
          </p:txBody>
        </p:sp>
        <p:pic>
          <p:nvPicPr>
            <p:cNvPr id="57" name="Picture 2"/>
            <p:cNvPicPr>
              <a:picLocks noChangeAspect="1" noChangeArrowheads="1"/>
            </p:cNvPicPr>
            <p:nvPr/>
          </p:nvPicPr>
          <p:blipFill>
            <a:blip r:embed="rId8" cstate="print"/>
            <a:srcRect/>
            <a:stretch>
              <a:fillRect/>
            </a:stretch>
          </p:blipFill>
          <p:spPr bwMode="auto">
            <a:xfrm>
              <a:off x="5678222" y="4876800"/>
              <a:ext cx="1752600" cy="1547274"/>
            </a:xfrm>
            <a:prstGeom prst="rect">
              <a:avLst/>
            </a:prstGeom>
            <a:noFill/>
            <a:ln w="9525">
              <a:noFill/>
              <a:miter lim="800000"/>
              <a:headEnd/>
              <a:tailEnd/>
            </a:ln>
          </p:spPr>
        </p:pic>
        <p:sp>
          <p:nvSpPr>
            <p:cNvPr id="58" name="TextBox 57"/>
            <p:cNvSpPr txBox="1"/>
            <p:nvPr/>
          </p:nvSpPr>
          <p:spPr>
            <a:xfrm>
              <a:off x="5983023" y="4384967"/>
              <a:ext cx="1442131" cy="642133"/>
            </a:xfrm>
            <a:prstGeom prst="rect">
              <a:avLst/>
            </a:prstGeom>
            <a:noFill/>
          </p:spPr>
          <p:txBody>
            <a:bodyPr wrap="none" rtlCol="0">
              <a:spAutoFit/>
            </a:bodyPr>
            <a:lstStyle/>
            <a:p>
              <a:r>
                <a:rPr lang="en-US" sz="1050" dirty="0" smtClean="0"/>
                <a:t>Plant</a:t>
              </a:r>
              <a:endParaRPr lang="en-US" sz="1050" dirty="0"/>
            </a:p>
          </p:txBody>
        </p:sp>
        <p:cxnSp>
          <p:nvCxnSpPr>
            <p:cNvPr id="59" name="Straight Arrow Connector 58"/>
            <p:cNvCxnSpPr>
              <a:stCxn id="46" idx="6"/>
            </p:cNvCxnSpPr>
            <p:nvPr/>
          </p:nvCxnSpPr>
          <p:spPr bwMode="auto">
            <a:xfrm>
              <a:off x="2782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bwMode="auto">
            <a:xfrm>
              <a:off x="5068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73" name="TextBox 72"/>
          <p:cNvSpPr txBox="1"/>
          <p:nvPr/>
        </p:nvSpPr>
        <p:spPr>
          <a:xfrm>
            <a:off x="3690883" y="3581400"/>
            <a:ext cx="322183" cy="257214"/>
          </a:xfrm>
          <a:prstGeom prst="rect">
            <a:avLst/>
          </a:prstGeom>
          <a:noFill/>
        </p:spPr>
        <p:txBody>
          <a:bodyPr wrap="none" rtlCol="0">
            <a:spAutoFit/>
          </a:bodyPr>
          <a:lstStyle/>
          <a:p>
            <a:r>
              <a:rPr lang="en-US" sz="1200" dirty="0" smtClean="0"/>
              <a:t>Plant</a:t>
            </a:r>
            <a:endParaRPr lang="en-US" sz="1200" dirty="0"/>
          </a:p>
        </p:txBody>
      </p:sp>
      <p:sp>
        <p:nvSpPr>
          <p:cNvPr id="12" name="Freeform 11"/>
          <p:cNvSpPr/>
          <p:nvPr/>
        </p:nvSpPr>
        <p:spPr>
          <a:xfrm rot="2279846">
            <a:off x="2239945" y="3439522"/>
            <a:ext cx="780926" cy="172134"/>
          </a:xfrm>
          <a:custGeom>
            <a:avLst/>
            <a:gdLst>
              <a:gd name="connsiteX0" fmla="*/ 0 w 780926"/>
              <a:gd name="connsiteY0" fmla="*/ 34427 h 172134"/>
              <a:gd name="connsiteX1" fmla="*/ 694859 w 780926"/>
              <a:gd name="connsiteY1" fmla="*/ 34427 h 172134"/>
              <a:gd name="connsiteX2" fmla="*/ 694859 w 780926"/>
              <a:gd name="connsiteY2" fmla="*/ 0 h 172134"/>
              <a:gd name="connsiteX3" fmla="*/ 780926 w 780926"/>
              <a:gd name="connsiteY3" fmla="*/ 86067 h 172134"/>
              <a:gd name="connsiteX4" fmla="*/ 694859 w 780926"/>
              <a:gd name="connsiteY4" fmla="*/ 172134 h 172134"/>
              <a:gd name="connsiteX5" fmla="*/ 694859 w 780926"/>
              <a:gd name="connsiteY5" fmla="*/ 137707 h 172134"/>
              <a:gd name="connsiteX6" fmla="*/ 0 w 780926"/>
              <a:gd name="connsiteY6" fmla="*/ 137707 h 172134"/>
              <a:gd name="connsiteX7" fmla="*/ 0 w 78092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926" h="172134">
                <a:moveTo>
                  <a:pt x="0" y="34427"/>
                </a:moveTo>
                <a:lnTo>
                  <a:pt x="694859" y="34427"/>
                </a:lnTo>
                <a:lnTo>
                  <a:pt x="694859" y="0"/>
                </a:lnTo>
                <a:lnTo>
                  <a:pt x="780926" y="86067"/>
                </a:lnTo>
                <a:lnTo>
                  <a:pt x="694859" y="172134"/>
                </a:lnTo>
                <a:lnTo>
                  <a:pt x="69485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sp>
        <p:nvSpPr>
          <p:cNvPr id="79" name="TextBox 78"/>
          <p:cNvSpPr txBox="1"/>
          <p:nvPr/>
        </p:nvSpPr>
        <p:spPr>
          <a:xfrm>
            <a:off x="3505200" y="1981200"/>
            <a:ext cx="1438407" cy="461665"/>
          </a:xfrm>
          <a:prstGeom prst="rect">
            <a:avLst/>
          </a:prstGeom>
          <a:noFill/>
        </p:spPr>
        <p:txBody>
          <a:bodyPr wrap="none" rtlCol="0">
            <a:spAutoFit/>
          </a:bodyPr>
          <a:lstStyle/>
          <a:p>
            <a:r>
              <a:rPr lang="en-US" dirty="0" smtClean="0"/>
              <a:t>HIL Testing</a:t>
            </a:r>
            <a:endParaRPr lang="en-US" dirty="0"/>
          </a:p>
        </p:txBody>
      </p:sp>
      <p:cxnSp>
        <p:nvCxnSpPr>
          <p:cNvPr id="81" name="Straight Arrow Connector 80"/>
          <p:cNvCxnSpPr/>
          <p:nvPr/>
        </p:nvCxnSpPr>
        <p:spPr bwMode="auto">
          <a:xfrm rot="16200000" flipH="1">
            <a:off x="4457700" y="262890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4" name="Group 82"/>
          <p:cNvGrpSpPr/>
          <p:nvPr/>
        </p:nvGrpSpPr>
        <p:grpSpPr>
          <a:xfrm>
            <a:off x="1981200" y="3804346"/>
            <a:ext cx="2438400" cy="843854"/>
            <a:chOff x="1981200" y="3804346"/>
            <a:chExt cx="2438400" cy="843854"/>
          </a:xfrm>
        </p:grpSpPr>
        <p:cxnSp>
          <p:nvCxnSpPr>
            <p:cNvPr id="63" name="Straight Arrow Connector 62"/>
            <p:cNvCxnSpPr/>
            <p:nvPr/>
          </p:nvCxnSpPr>
          <p:spPr bwMode="auto">
            <a:xfrm>
              <a:off x="1981200" y="4134546"/>
              <a:ext cx="364359"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4" name="Oval 63"/>
            <p:cNvSpPr/>
            <p:nvPr/>
          </p:nvSpPr>
          <p:spPr bwMode="auto">
            <a:xfrm>
              <a:off x="2345559" y="4024479"/>
              <a:ext cx="168165" cy="2201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Narrow" pitchFamily="34" charset="0"/>
              </a:endParaRPr>
            </a:p>
          </p:txBody>
        </p:sp>
        <p:sp>
          <p:nvSpPr>
            <p:cNvPr id="65" name="TextBox 64"/>
            <p:cNvSpPr txBox="1"/>
            <p:nvPr/>
          </p:nvSpPr>
          <p:spPr>
            <a:xfrm>
              <a:off x="2335502" y="4022329"/>
              <a:ext cx="191994" cy="212559"/>
            </a:xfrm>
            <a:prstGeom prst="rect">
              <a:avLst/>
            </a:prstGeom>
            <a:noFill/>
          </p:spPr>
          <p:txBody>
            <a:bodyPr wrap="none" rtlCol="0">
              <a:spAutoFit/>
            </a:bodyPr>
            <a:lstStyle/>
            <a:p>
              <a:r>
                <a:rPr lang="en-US" sz="1100" dirty="0" smtClean="0"/>
                <a:t>+</a:t>
              </a:r>
              <a:endParaRPr lang="en-US" sz="1100" dirty="0"/>
            </a:p>
          </p:txBody>
        </p:sp>
        <p:sp>
          <p:nvSpPr>
            <p:cNvPr id="66" name="TextBox 65"/>
            <p:cNvSpPr txBox="1"/>
            <p:nvPr/>
          </p:nvSpPr>
          <p:spPr>
            <a:xfrm>
              <a:off x="2333704" y="4090978"/>
              <a:ext cx="170010" cy="212559"/>
            </a:xfrm>
            <a:prstGeom prst="rect">
              <a:avLst/>
            </a:prstGeom>
            <a:noFill/>
          </p:spPr>
          <p:txBody>
            <a:bodyPr wrap="none" rtlCol="0">
              <a:spAutoFit/>
            </a:bodyPr>
            <a:lstStyle/>
            <a:p>
              <a:r>
                <a:rPr lang="en-US" sz="1100" dirty="0" smtClean="0"/>
                <a:t>-</a:t>
              </a:r>
              <a:endParaRPr lang="en-US" sz="1100" dirty="0"/>
            </a:p>
          </p:txBody>
        </p:sp>
        <p:sp>
          <p:nvSpPr>
            <p:cNvPr id="67" name="Rectangle 66"/>
            <p:cNvSpPr/>
            <p:nvPr/>
          </p:nvSpPr>
          <p:spPr bwMode="auto">
            <a:xfrm>
              <a:off x="2737945"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8" name="Rectangle 67"/>
            <p:cNvSpPr/>
            <p:nvPr/>
          </p:nvSpPr>
          <p:spPr bwMode="auto">
            <a:xfrm>
              <a:off x="3578773"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69" name="Straight Arrow Connector 68"/>
            <p:cNvCxnSpPr/>
            <p:nvPr/>
          </p:nvCxnSpPr>
          <p:spPr bwMode="auto">
            <a:xfrm>
              <a:off x="4195379"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rot="5400000">
              <a:off x="4050667" y="4391369"/>
              <a:ext cx="51364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rot="10800000">
              <a:off x="2429641" y="4648191"/>
              <a:ext cx="187784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endCxn id="65" idx="2"/>
            </p:cNvCxnSpPr>
            <p:nvPr/>
          </p:nvCxnSpPr>
          <p:spPr bwMode="auto">
            <a:xfrm rot="5400000" flipH="1" flipV="1">
              <a:off x="2223915" y="4440616"/>
              <a:ext cx="413312" cy="185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bwMode="auto">
            <a:xfrm>
              <a:off x="3354552"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75" name="Picture 3"/>
            <p:cNvPicPr>
              <a:picLocks noChangeAspect="1" noChangeArrowheads="1"/>
            </p:cNvPicPr>
            <p:nvPr/>
          </p:nvPicPr>
          <p:blipFill>
            <a:blip r:embed="rId9" cstate="print"/>
            <a:srcRect/>
            <a:stretch>
              <a:fillRect/>
            </a:stretch>
          </p:blipFill>
          <p:spPr bwMode="auto">
            <a:xfrm>
              <a:off x="2709917" y="3804346"/>
              <a:ext cx="653669" cy="621419"/>
            </a:xfrm>
            <a:prstGeom prst="rect">
              <a:avLst/>
            </a:prstGeom>
            <a:noFill/>
            <a:ln w="9525">
              <a:noFill/>
              <a:miter lim="800000"/>
              <a:headEnd/>
              <a:tailEnd/>
            </a:ln>
          </p:spPr>
        </p:pic>
        <p:cxnSp>
          <p:nvCxnSpPr>
            <p:cNvPr id="77" name="Straight Arrow Connector 76"/>
            <p:cNvCxnSpPr>
              <a:stCxn id="64" idx="6"/>
            </p:cNvCxnSpPr>
            <p:nvPr/>
          </p:nvCxnSpPr>
          <p:spPr bwMode="auto">
            <a:xfrm>
              <a:off x="2513724"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3074" name="Picture 2"/>
            <p:cNvPicPr>
              <a:picLocks noChangeAspect="1" noChangeArrowheads="1"/>
            </p:cNvPicPr>
            <p:nvPr/>
          </p:nvPicPr>
          <p:blipFill>
            <a:blip r:embed="rId10" cstate="print"/>
            <a:srcRect/>
            <a:stretch>
              <a:fillRect/>
            </a:stretch>
          </p:blipFill>
          <p:spPr bwMode="auto">
            <a:xfrm>
              <a:off x="3657600" y="3886200"/>
              <a:ext cx="476250" cy="461628"/>
            </a:xfrm>
            <a:prstGeom prst="rect">
              <a:avLst/>
            </a:prstGeom>
            <a:noFill/>
            <a:ln w="9525">
              <a:noFill/>
              <a:miter lim="800000"/>
              <a:headEnd/>
              <a:tailEnd/>
            </a:ln>
          </p:spPr>
        </p:pic>
      </p:grpSp>
      <p:sp>
        <p:nvSpPr>
          <p:cNvPr id="76" name="TextBox 75"/>
          <p:cNvSpPr txBox="1"/>
          <p:nvPr/>
        </p:nvSpPr>
        <p:spPr>
          <a:xfrm>
            <a:off x="2822028" y="3657590"/>
            <a:ext cx="497899" cy="257214"/>
          </a:xfrm>
          <a:prstGeom prst="rect">
            <a:avLst/>
          </a:prstGeom>
          <a:noFill/>
        </p:spPr>
        <p:txBody>
          <a:bodyPr wrap="none" rtlCol="0">
            <a:spAutoFit/>
          </a:bodyPr>
          <a:lstStyle/>
          <a:p>
            <a:r>
              <a:rPr lang="en-US" sz="1200" dirty="0" smtClean="0"/>
              <a:t>Controller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2000"/>
                                        <p:tgtEl>
                                          <p:spTgt spid="79"/>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2000"/>
                                        <p:tgtEl>
                                          <p:spTgt spid="81"/>
                                        </p:tgtEl>
                                      </p:cBhvr>
                                    </p:animEffect>
                                  </p:childTnLst>
                                </p:cTn>
                              </p:par>
                              <p:par>
                                <p:cTn id="14" presetID="10" presetClass="exit" presetSubtype="0" fill="hold" nodeType="withEffect">
                                  <p:stCondLst>
                                    <p:cond delay="0"/>
                                  </p:stCondLst>
                                  <p:childTnLst>
                                    <p:animEffect transition="out" filter="fade">
                                      <p:cBhvr>
                                        <p:cTn id="15" dur="2000"/>
                                        <p:tgtEl>
                                          <p:spTgt spid="82"/>
                                        </p:tgtEl>
                                      </p:cBhvr>
                                    </p:animEffect>
                                    <p:set>
                                      <p:cBhvr>
                                        <p:cTn id="16" dur="1" fill="hold">
                                          <p:stCondLst>
                                            <p:cond delay="1999"/>
                                          </p:stCondLst>
                                        </p:cTn>
                                        <p:tgtEl>
                                          <p:spTgt spid="8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78"/>
                                        </p:tgtEl>
                                      </p:cBhvr>
                                    </p:animEffect>
                                    <p:set>
                                      <p:cBhvr>
                                        <p:cTn id="19" dur="1" fill="hold">
                                          <p:stCondLst>
                                            <p:cond delay="1999"/>
                                          </p:stCondLst>
                                        </p:cTn>
                                        <p:tgtEl>
                                          <p:spTgt spid="7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80"/>
                                        </p:tgtEl>
                                      </p:cBhvr>
                                    </p:animEffect>
                                    <p:set>
                                      <p:cBhvr>
                                        <p:cTn id="22" dur="1" fill="hold">
                                          <p:stCondLst>
                                            <p:cond delay="19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p:bldP spid="62" grpId="0" animBg="1"/>
      <p:bldP spid="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0"/>
            <a:ext cx="7772400" cy="1143000"/>
          </a:xfrm>
        </p:spPr>
        <p:txBody>
          <a:bodyPr/>
          <a:lstStyle/>
          <a:p>
            <a:r>
              <a:rPr lang="en-US" dirty="0" smtClean="0"/>
              <a:t>HIL Scripting Demo</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Software Development</a:t>
            </a:r>
            <a:endParaRPr lang="en-US" dirty="0"/>
          </a:p>
        </p:txBody>
      </p:sp>
      <p:sp>
        <p:nvSpPr>
          <p:cNvPr id="3" name="Content Placeholder 2"/>
          <p:cNvSpPr>
            <a:spLocks noGrp="1"/>
          </p:cNvSpPr>
          <p:nvPr>
            <p:ph idx="1"/>
          </p:nvPr>
        </p:nvSpPr>
        <p:spPr/>
        <p:txBody>
          <a:bodyPr/>
          <a:lstStyle/>
          <a:p>
            <a:pPr>
              <a:buNone/>
            </a:pPr>
            <a:r>
              <a:rPr lang="en-US" sz="2800" dirty="0" smtClean="0"/>
              <a:t>	Embedded software development is the process used  to create the software for a computer system (embedded system) designed to perform one or a few dedicated functions. For example, an engine control unit (ECU)</a:t>
            </a:r>
          </a:p>
          <a:p>
            <a:pPr>
              <a:buNone/>
            </a:pP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352800" y="4343400"/>
            <a:ext cx="2581275" cy="1771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System</a:t>
            </a:r>
            <a:endParaRPr lang="en-US" dirty="0"/>
          </a:p>
        </p:txBody>
      </p:sp>
      <p:cxnSp>
        <p:nvCxnSpPr>
          <p:cNvPr id="5" name="Straight Arrow Connector 4"/>
          <p:cNvCxnSpPr/>
          <p:nvPr/>
        </p:nvCxnSpPr>
        <p:spPr bwMode="auto">
          <a:xfrm>
            <a:off x="685800" y="3742251"/>
            <a:ext cx="1161394" cy="28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 name="Oval 5"/>
          <p:cNvSpPr/>
          <p:nvPr/>
        </p:nvSpPr>
        <p:spPr bwMode="auto">
          <a:xfrm>
            <a:off x="1847194" y="3335853"/>
            <a:ext cx="536026" cy="8127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endParaRPr>
          </a:p>
        </p:txBody>
      </p:sp>
      <p:sp>
        <p:nvSpPr>
          <p:cNvPr id="7" name="TextBox 6"/>
          <p:cNvSpPr txBox="1"/>
          <p:nvPr/>
        </p:nvSpPr>
        <p:spPr>
          <a:xfrm>
            <a:off x="1815138" y="3327915"/>
            <a:ext cx="381836" cy="584775"/>
          </a:xfrm>
          <a:prstGeom prst="rect">
            <a:avLst/>
          </a:prstGeom>
          <a:noFill/>
        </p:spPr>
        <p:txBody>
          <a:bodyPr wrap="none" rtlCol="0">
            <a:spAutoFit/>
          </a:bodyPr>
          <a:lstStyle/>
          <a:p>
            <a:r>
              <a:rPr lang="en-US" sz="3200" dirty="0" smtClean="0"/>
              <a:t>+</a:t>
            </a:r>
            <a:endParaRPr lang="en-US" sz="3200" dirty="0"/>
          </a:p>
        </p:txBody>
      </p:sp>
      <p:sp>
        <p:nvSpPr>
          <p:cNvPr id="8" name="TextBox 7"/>
          <p:cNvSpPr txBox="1"/>
          <p:nvPr/>
        </p:nvSpPr>
        <p:spPr>
          <a:xfrm>
            <a:off x="1809406" y="3581386"/>
            <a:ext cx="400393" cy="584775"/>
          </a:xfrm>
          <a:prstGeom prst="rect">
            <a:avLst/>
          </a:prstGeom>
          <a:noFill/>
        </p:spPr>
        <p:txBody>
          <a:bodyPr wrap="square" rtlCol="0">
            <a:spAutoFit/>
          </a:bodyPr>
          <a:lstStyle/>
          <a:p>
            <a:r>
              <a:rPr lang="en-US" sz="3200" dirty="0" smtClean="0"/>
              <a:t> -</a:t>
            </a:r>
            <a:endParaRPr lang="en-US" sz="3200" dirty="0"/>
          </a:p>
        </p:txBody>
      </p:sp>
      <p:sp>
        <p:nvSpPr>
          <p:cNvPr id="9" name="Rectangle 8"/>
          <p:cNvSpPr/>
          <p:nvPr/>
        </p:nvSpPr>
        <p:spPr bwMode="auto">
          <a:xfrm>
            <a:off x="3097925" y="2658529"/>
            <a:ext cx="1965435" cy="2031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smtClean="0">
              <a:ln>
                <a:noFill/>
              </a:ln>
              <a:solidFill>
                <a:schemeClr val="tx1"/>
              </a:solidFill>
              <a:effectLst/>
              <a:latin typeface="Arial Narrow" pitchFamily="34" charset="0"/>
            </a:endParaRPr>
          </a:p>
        </p:txBody>
      </p:sp>
      <p:sp>
        <p:nvSpPr>
          <p:cNvPr id="10" name="Rectangle 9"/>
          <p:cNvSpPr/>
          <p:nvPr/>
        </p:nvSpPr>
        <p:spPr bwMode="auto">
          <a:xfrm>
            <a:off x="5778064" y="2658529"/>
            <a:ext cx="1965435" cy="2031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smtClean="0">
              <a:ln>
                <a:noFill/>
              </a:ln>
              <a:solidFill>
                <a:schemeClr val="tx1"/>
              </a:solidFill>
              <a:effectLst/>
              <a:latin typeface="Arial Narrow" pitchFamily="34" charset="0"/>
            </a:endParaRPr>
          </a:p>
        </p:txBody>
      </p:sp>
      <p:cxnSp>
        <p:nvCxnSpPr>
          <p:cNvPr id="11" name="Straight Arrow Connector 10"/>
          <p:cNvCxnSpPr/>
          <p:nvPr/>
        </p:nvCxnSpPr>
        <p:spPr bwMode="auto">
          <a:xfrm>
            <a:off x="7743496" y="3742251"/>
            <a:ext cx="714704" cy="28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rot="5400000">
            <a:off x="7152590" y="4690510"/>
            <a:ext cx="189651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rot="10800000">
            <a:off x="2115206" y="5638767"/>
            <a:ext cx="5985641"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6" idx="4"/>
          </p:cNvCxnSpPr>
          <p:nvPr/>
        </p:nvCxnSpPr>
        <p:spPr bwMode="auto">
          <a:xfrm rot="16200000" flipV="1">
            <a:off x="1370136" y="4893715"/>
            <a:ext cx="1490164" cy="2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019800" y="1752600"/>
            <a:ext cx="1047082" cy="646331"/>
          </a:xfrm>
          <a:prstGeom prst="rect">
            <a:avLst/>
          </a:prstGeom>
          <a:noFill/>
        </p:spPr>
        <p:txBody>
          <a:bodyPr wrap="none" rtlCol="0">
            <a:spAutoFit/>
          </a:bodyPr>
          <a:lstStyle/>
          <a:p>
            <a:r>
              <a:rPr lang="en-US" sz="3600" dirty="0" smtClean="0"/>
              <a:t>Plant</a:t>
            </a:r>
            <a:endParaRPr lang="en-US" sz="3600" dirty="0"/>
          </a:p>
        </p:txBody>
      </p:sp>
      <p:cxnSp>
        <p:nvCxnSpPr>
          <p:cNvPr id="16" name="Straight Arrow Connector 15"/>
          <p:cNvCxnSpPr/>
          <p:nvPr/>
        </p:nvCxnSpPr>
        <p:spPr bwMode="auto">
          <a:xfrm>
            <a:off x="5063360" y="3742251"/>
            <a:ext cx="714704" cy="28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124200" y="1828800"/>
            <a:ext cx="1822935" cy="646331"/>
          </a:xfrm>
          <a:prstGeom prst="rect">
            <a:avLst/>
          </a:prstGeom>
          <a:noFill/>
        </p:spPr>
        <p:txBody>
          <a:bodyPr wrap="none" rtlCol="0">
            <a:spAutoFit/>
          </a:bodyPr>
          <a:lstStyle/>
          <a:p>
            <a:r>
              <a:rPr lang="en-US" sz="3600" dirty="0" smtClean="0"/>
              <a:t>Controller</a:t>
            </a:r>
            <a:endParaRPr lang="en-US" sz="3600" dirty="0"/>
          </a:p>
        </p:txBody>
      </p:sp>
      <p:cxnSp>
        <p:nvCxnSpPr>
          <p:cNvPr id="19" name="Straight Arrow Connector 18"/>
          <p:cNvCxnSpPr>
            <a:stCxn id="6" idx="6"/>
          </p:cNvCxnSpPr>
          <p:nvPr/>
        </p:nvCxnSpPr>
        <p:spPr bwMode="auto">
          <a:xfrm>
            <a:off x="2383220" y="3742251"/>
            <a:ext cx="714704" cy="28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057400" y="2590800"/>
            <a:ext cx="716863" cy="461665"/>
          </a:xfrm>
          <a:prstGeom prst="rect">
            <a:avLst/>
          </a:prstGeom>
          <a:noFill/>
        </p:spPr>
        <p:txBody>
          <a:bodyPr wrap="none" rtlCol="0">
            <a:spAutoFit/>
          </a:bodyPr>
          <a:lstStyle/>
          <a:p>
            <a:r>
              <a:rPr lang="en-US" dirty="0" smtClean="0"/>
              <a:t>error</a:t>
            </a:r>
            <a:endParaRPr lang="en-US" dirty="0"/>
          </a:p>
        </p:txBody>
      </p:sp>
      <p:cxnSp>
        <p:nvCxnSpPr>
          <p:cNvPr id="24" name="Straight Arrow Connector 23"/>
          <p:cNvCxnSpPr>
            <a:stCxn id="22" idx="2"/>
          </p:cNvCxnSpPr>
          <p:nvPr/>
        </p:nvCxnSpPr>
        <p:spPr bwMode="auto">
          <a:xfrm rot="16200000" flipH="1">
            <a:off x="2238849" y="3229448"/>
            <a:ext cx="681335" cy="3273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5" name="Picture 2"/>
          <p:cNvPicPr>
            <a:picLocks noChangeAspect="1" noChangeArrowheads="1"/>
          </p:cNvPicPr>
          <p:nvPr/>
        </p:nvPicPr>
        <p:blipFill>
          <a:blip r:embed="rId3" cstate="print"/>
          <a:srcRect/>
          <a:stretch>
            <a:fillRect/>
          </a:stretch>
        </p:blipFill>
        <p:spPr bwMode="auto">
          <a:xfrm>
            <a:off x="3177250" y="2971800"/>
            <a:ext cx="1828800" cy="1516689"/>
          </a:xfrm>
          <a:prstGeom prst="rect">
            <a:avLst/>
          </a:prstGeom>
          <a:noFill/>
          <a:ln w="9525">
            <a:noFill/>
            <a:miter lim="800000"/>
            <a:headEnd/>
            <a:tailEnd/>
          </a:ln>
        </p:spPr>
      </p:pic>
      <p:pic>
        <p:nvPicPr>
          <p:cNvPr id="43" name="Picture 2"/>
          <p:cNvPicPr>
            <a:picLocks noChangeAspect="1" noChangeArrowheads="1"/>
          </p:cNvPicPr>
          <p:nvPr/>
        </p:nvPicPr>
        <p:blipFill>
          <a:blip r:embed="rId4" cstate="print"/>
          <a:srcRect/>
          <a:stretch>
            <a:fillRect/>
          </a:stretch>
        </p:blipFill>
        <p:spPr bwMode="auto">
          <a:xfrm>
            <a:off x="5867400" y="2743201"/>
            <a:ext cx="1828799" cy="1828799"/>
          </a:xfrm>
          <a:prstGeom prst="rect">
            <a:avLst/>
          </a:prstGeom>
          <a:noFill/>
          <a:ln w="9525">
            <a:noFill/>
            <a:miter lim="800000"/>
            <a:headEnd/>
            <a:tailEnd/>
          </a:ln>
        </p:spPr>
      </p:pic>
      <p:sp>
        <p:nvSpPr>
          <p:cNvPr id="21" name="TextBox 20"/>
          <p:cNvSpPr txBox="1"/>
          <p:nvPr/>
        </p:nvSpPr>
        <p:spPr>
          <a:xfrm>
            <a:off x="381000" y="2667000"/>
            <a:ext cx="1072730" cy="461665"/>
          </a:xfrm>
          <a:prstGeom prst="rect">
            <a:avLst/>
          </a:prstGeom>
          <a:noFill/>
        </p:spPr>
        <p:txBody>
          <a:bodyPr wrap="none" rtlCol="0">
            <a:spAutoFit/>
          </a:bodyPr>
          <a:lstStyle/>
          <a:p>
            <a:r>
              <a:rPr lang="en-US" dirty="0" smtClean="0"/>
              <a:t>setpoint</a:t>
            </a:r>
            <a:endParaRPr lang="en-US" dirty="0"/>
          </a:p>
        </p:txBody>
      </p:sp>
      <p:cxnSp>
        <p:nvCxnSpPr>
          <p:cNvPr id="23" name="Straight Arrow Connector 22"/>
          <p:cNvCxnSpPr/>
          <p:nvPr/>
        </p:nvCxnSpPr>
        <p:spPr bwMode="auto">
          <a:xfrm rot="16200000" flipH="1">
            <a:off x="661217" y="3224983"/>
            <a:ext cx="681335" cy="3273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1143000"/>
          </a:xfrm>
        </p:spPr>
        <p:txBody>
          <a:bodyPr>
            <a:normAutofit fontScale="90000"/>
          </a:bodyPr>
          <a:lstStyle/>
          <a:p>
            <a:r>
              <a:rPr lang="en-US" dirty="0" smtClean="0"/>
              <a:t>Embedded Software Development Process</a:t>
            </a:r>
            <a:br>
              <a:rPr lang="en-US" dirty="0" smtClean="0"/>
            </a:br>
            <a:endParaRPr lang="en-US" sz="3600" b="1" i="1" dirty="0">
              <a:solidFill>
                <a:schemeClr val="accent1">
                  <a:lumMod val="75000"/>
                </a:schemeClr>
              </a:solidFill>
            </a:endParaRPr>
          </a:p>
        </p:txBody>
      </p:sp>
      <p:sp>
        <p:nvSpPr>
          <p:cNvPr id="7" name="Rounded Rectangle 6"/>
          <p:cNvSpPr/>
          <p:nvPr/>
        </p:nvSpPr>
        <p:spPr>
          <a:xfrm>
            <a:off x="433947" y="1661715"/>
            <a:ext cx="716372" cy="716372"/>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231046" y="2481273"/>
            <a:ext cx="1216754" cy="642927"/>
          </a:xfrm>
          <a:custGeom>
            <a:avLst/>
            <a:gdLst>
              <a:gd name="connsiteX0" fmla="*/ 0 w 936033"/>
              <a:gd name="connsiteY0" fmla="*/ 90787 h 907872"/>
              <a:gd name="connsiteX1" fmla="*/ 26591 w 936033"/>
              <a:gd name="connsiteY1" fmla="*/ 26591 h 907872"/>
              <a:gd name="connsiteX2" fmla="*/ 90787 w 936033"/>
              <a:gd name="connsiteY2" fmla="*/ 0 h 907872"/>
              <a:gd name="connsiteX3" fmla="*/ 845246 w 936033"/>
              <a:gd name="connsiteY3" fmla="*/ 0 h 907872"/>
              <a:gd name="connsiteX4" fmla="*/ 909442 w 936033"/>
              <a:gd name="connsiteY4" fmla="*/ 26591 h 907872"/>
              <a:gd name="connsiteX5" fmla="*/ 936033 w 936033"/>
              <a:gd name="connsiteY5" fmla="*/ 90787 h 907872"/>
              <a:gd name="connsiteX6" fmla="*/ 936033 w 936033"/>
              <a:gd name="connsiteY6" fmla="*/ 817085 h 907872"/>
              <a:gd name="connsiteX7" fmla="*/ 909442 w 936033"/>
              <a:gd name="connsiteY7" fmla="*/ 881281 h 907872"/>
              <a:gd name="connsiteX8" fmla="*/ 845246 w 936033"/>
              <a:gd name="connsiteY8" fmla="*/ 907872 h 907872"/>
              <a:gd name="connsiteX9" fmla="*/ 90787 w 936033"/>
              <a:gd name="connsiteY9" fmla="*/ 907872 h 907872"/>
              <a:gd name="connsiteX10" fmla="*/ 26591 w 936033"/>
              <a:gd name="connsiteY10" fmla="*/ 881281 h 907872"/>
              <a:gd name="connsiteX11" fmla="*/ 0 w 936033"/>
              <a:gd name="connsiteY11" fmla="*/ 817085 h 907872"/>
              <a:gd name="connsiteX12" fmla="*/ 0 w 936033"/>
              <a:gd name="connsiteY12" fmla="*/ 90787 h 90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033" h="907872">
                <a:moveTo>
                  <a:pt x="0" y="90787"/>
                </a:moveTo>
                <a:cubicBezTo>
                  <a:pt x="0" y="66709"/>
                  <a:pt x="9565" y="43617"/>
                  <a:pt x="26591" y="26591"/>
                </a:cubicBezTo>
                <a:cubicBezTo>
                  <a:pt x="43617" y="9565"/>
                  <a:pt x="66709" y="0"/>
                  <a:pt x="90787" y="0"/>
                </a:cubicBezTo>
                <a:lnTo>
                  <a:pt x="845246" y="0"/>
                </a:lnTo>
                <a:cubicBezTo>
                  <a:pt x="869324" y="0"/>
                  <a:pt x="892416" y="9565"/>
                  <a:pt x="909442" y="26591"/>
                </a:cubicBezTo>
                <a:cubicBezTo>
                  <a:pt x="926468" y="43617"/>
                  <a:pt x="936033" y="66709"/>
                  <a:pt x="936033" y="90787"/>
                </a:cubicBezTo>
                <a:lnTo>
                  <a:pt x="936033" y="817085"/>
                </a:lnTo>
                <a:cubicBezTo>
                  <a:pt x="936033" y="841163"/>
                  <a:pt x="926468" y="864255"/>
                  <a:pt x="909442" y="881281"/>
                </a:cubicBezTo>
                <a:cubicBezTo>
                  <a:pt x="892416" y="898307"/>
                  <a:pt x="869324" y="907872"/>
                  <a:pt x="845246" y="907872"/>
                </a:cubicBezTo>
                <a:lnTo>
                  <a:pt x="90787" y="907872"/>
                </a:lnTo>
                <a:cubicBezTo>
                  <a:pt x="66709" y="907872"/>
                  <a:pt x="43617" y="898307"/>
                  <a:pt x="26591" y="881281"/>
                </a:cubicBezTo>
                <a:cubicBezTo>
                  <a:pt x="9565" y="864255"/>
                  <a:pt x="0" y="841163"/>
                  <a:pt x="0" y="817085"/>
                </a:cubicBezTo>
                <a:lnTo>
                  <a:pt x="0" y="907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01" tIns="68501" rIns="68501" bIns="68501"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Requirements</a:t>
            </a:r>
          </a:p>
          <a:p>
            <a:pPr lvl="0" algn="l" defTabSz="466725">
              <a:lnSpc>
                <a:spcPct val="90000"/>
              </a:lnSpc>
              <a:spcBef>
                <a:spcPct val="0"/>
              </a:spcBef>
              <a:spcAft>
                <a:spcPct val="35000"/>
              </a:spcAft>
            </a:pPr>
            <a:r>
              <a:rPr lang="en-US" sz="1600" dirty="0" smtClean="0">
                <a:solidFill>
                  <a:schemeClr val="tx1"/>
                </a:solidFill>
              </a:rPr>
              <a:t>Gathering</a:t>
            </a:r>
            <a:endParaRPr lang="en-US" sz="1600" kern="1200" dirty="0">
              <a:solidFill>
                <a:schemeClr val="tx1"/>
              </a:solidFill>
              <a:latin typeface="+mn-lt"/>
            </a:endParaRPr>
          </a:p>
        </p:txBody>
      </p:sp>
      <p:sp>
        <p:nvSpPr>
          <p:cNvPr id="9" name="Freeform 8"/>
          <p:cNvSpPr/>
          <p:nvPr/>
        </p:nvSpPr>
        <p:spPr>
          <a:xfrm rot="2472780">
            <a:off x="1253023" y="2310383"/>
            <a:ext cx="591616" cy="172134"/>
          </a:xfrm>
          <a:custGeom>
            <a:avLst/>
            <a:gdLst>
              <a:gd name="connsiteX0" fmla="*/ 0 w 591616"/>
              <a:gd name="connsiteY0" fmla="*/ 34427 h 172134"/>
              <a:gd name="connsiteX1" fmla="*/ 505549 w 591616"/>
              <a:gd name="connsiteY1" fmla="*/ 34427 h 172134"/>
              <a:gd name="connsiteX2" fmla="*/ 505549 w 591616"/>
              <a:gd name="connsiteY2" fmla="*/ 0 h 172134"/>
              <a:gd name="connsiteX3" fmla="*/ 591616 w 591616"/>
              <a:gd name="connsiteY3" fmla="*/ 86067 h 172134"/>
              <a:gd name="connsiteX4" fmla="*/ 505549 w 591616"/>
              <a:gd name="connsiteY4" fmla="*/ 172134 h 172134"/>
              <a:gd name="connsiteX5" fmla="*/ 505549 w 591616"/>
              <a:gd name="connsiteY5" fmla="*/ 137707 h 172134"/>
              <a:gd name="connsiteX6" fmla="*/ 0 w 591616"/>
              <a:gd name="connsiteY6" fmla="*/ 137707 h 172134"/>
              <a:gd name="connsiteX7" fmla="*/ 0 w 59161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1616" h="172134">
                <a:moveTo>
                  <a:pt x="0" y="34427"/>
                </a:moveTo>
                <a:lnTo>
                  <a:pt x="505549" y="34427"/>
                </a:lnTo>
                <a:lnTo>
                  <a:pt x="505549" y="0"/>
                </a:lnTo>
                <a:lnTo>
                  <a:pt x="591616" y="86067"/>
                </a:lnTo>
                <a:lnTo>
                  <a:pt x="505549" y="172134"/>
                </a:lnTo>
                <a:lnTo>
                  <a:pt x="50554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6" rIns="51639" bIns="34427" numCol="1" spcCol="1270" anchor="ctr" anchorCtr="0">
            <a:noAutofit/>
          </a:bodyPr>
          <a:lstStyle/>
          <a:p>
            <a:pPr lvl="0" algn="ctr" defTabSz="311150">
              <a:lnSpc>
                <a:spcPct val="90000"/>
              </a:lnSpc>
              <a:spcBef>
                <a:spcPct val="0"/>
              </a:spcBef>
              <a:spcAft>
                <a:spcPct val="35000"/>
              </a:spcAft>
            </a:pPr>
            <a:endParaRPr lang="en-US" sz="700" kern="1200"/>
          </a:p>
        </p:txBody>
      </p:sp>
      <p:sp>
        <p:nvSpPr>
          <p:cNvPr id="10" name="Rounded Rectangle 9"/>
          <p:cNvSpPr/>
          <p:nvPr/>
        </p:nvSpPr>
        <p:spPr>
          <a:xfrm>
            <a:off x="1566330" y="2590800"/>
            <a:ext cx="795870" cy="781656"/>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609600" y="3352800"/>
            <a:ext cx="1176433" cy="609600"/>
          </a:xfrm>
          <a:custGeom>
            <a:avLst/>
            <a:gdLst>
              <a:gd name="connsiteX0" fmla="*/ 0 w 1176433"/>
              <a:gd name="connsiteY0" fmla="*/ 117643 h 1494803"/>
              <a:gd name="connsiteX1" fmla="*/ 34457 w 1176433"/>
              <a:gd name="connsiteY1" fmla="*/ 34457 h 1494803"/>
              <a:gd name="connsiteX2" fmla="*/ 117643 w 1176433"/>
              <a:gd name="connsiteY2" fmla="*/ 0 h 1494803"/>
              <a:gd name="connsiteX3" fmla="*/ 1058790 w 1176433"/>
              <a:gd name="connsiteY3" fmla="*/ 0 h 1494803"/>
              <a:gd name="connsiteX4" fmla="*/ 1141976 w 1176433"/>
              <a:gd name="connsiteY4" fmla="*/ 34457 h 1494803"/>
              <a:gd name="connsiteX5" fmla="*/ 1176433 w 1176433"/>
              <a:gd name="connsiteY5" fmla="*/ 117643 h 1494803"/>
              <a:gd name="connsiteX6" fmla="*/ 1176433 w 1176433"/>
              <a:gd name="connsiteY6" fmla="*/ 1377160 h 1494803"/>
              <a:gd name="connsiteX7" fmla="*/ 1141976 w 1176433"/>
              <a:gd name="connsiteY7" fmla="*/ 1460346 h 1494803"/>
              <a:gd name="connsiteX8" fmla="*/ 1058790 w 1176433"/>
              <a:gd name="connsiteY8" fmla="*/ 1494803 h 1494803"/>
              <a:gd name="connsiteX9" fmla="*/ 117643 w 1176433"/>
              <a:gd name="connsiteY9" fmla="*/ 1494803 h 1494803"/>
              <a:gd name="connsiteX10" fmla="*/ 34457 w 1176433"/>
              <a:gd name="connsiteY10" fmla="*/ 1460346 h 1494803"/>
              <a:gd name="connsiteX11" fmla="*/ 0 w 1176433"/>
              <a:gd name="connsiteY11" fmla="*/ 1377160 h 1494803"/>
              <a:gd name="connsiteX12" fmla="*/ 0 w 1176433"/>
              <a:gd name="connsiteY12" fmla="*/ 117643 h 149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6433" h="1494803">
                <a:moveTo>
                  <a:pt x="0" y="117643"/>
                </a:moveTo>
                <a:cubicBezTo>
                  <a:pt x="0" y="86442"/>
                  <a:pt x="12395" y="56519"/>
                  <a:pt x="34457" y="34457"/>
                </a:cubicBezTo>
                <a:cubicBezTo>
                  <a:pt x="56519" y="12395"/>
                  <a:pt x="86442" y="0"/>
                  <a:pt x="117643" y="0"/>
                </a:cubicBezTo>
                <a:lnTo>
                  <a:pt x="1058790" y="0"/>
                </a:lnTo>
                <a:cubicBezTo>
                  <a:pt x="1089991" y="0"/>
                  <a:pt x="1119914" y="12395"/>
                  <a:pt x="1141976" y="34457"/>
                </a:cubicBezTo>
                <a:cubicBezTo>
                  <a:pt x="1164038" y="56519"/>
                  <a:pt x="1176433" y="86442"/>
                  <a:pt x="1176433" y="117643"/>
                </a:cubicBezTo>
                <a:lnTo>
                  <a:pt x="1176433" y="1377160"/>
                </a:lnTo>
                <a:cubicBezTo>
                  <a:pt x="1176433" y="1408361"/>
                  <a:pt x="1164038" y="1438284"/>
                  <a:pt x="1141976" y="1460346"/>
                </a:cubicBezTo>
                <a:cubicBezTo>
                  <a:pt x="1119914" y="1482408"/>
                  <a:pt x="1089991" y="1494803"/>
                  <a:pt x="1058790" y="1494803"/>
                </a:cubicBezTo>
                <a:lnTo>
                  <a:pt x="117643" y="1494803"/>
                </a:lnTo>
                <a:cubicBezTo>
                  <a:pt x="86442" y="1494803"/>
                  <a:pt x="56519" y="1482408"/>
                  <a:pt x="34457" y="1460346"/>
                </a:cubicBezTo>
                <a:cubicBezTo>
                  <a:pt x="12395" y="1438284"/>
                  <a:pt x="0" y="1408361"/>
                  <a:pt x="0" y="1377160"/>
                </a:cubicBezTo>
                <a:lnTo>
                  <a:pt x="0" y="117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367" tIns="76367" rIns="76367" bIns="76367"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Model Simulation</a:t>
            </a:r>
            <a:endParaRPr lang="en-US" sz="1200" kern="1200" dirty="0">
              <a:solidFill>
                <a:schemeClr val="tx1"/>
              </a:solidFill>
              <a:latin typeface="+mn-lt"/>
            </a:endParaRPr>
          </a:p>
        </p:txBody>
      </p:sp>
      <p:sp>
        <p:nvSpPr>
          <p:cNvPr id="14" name="Freeform 13"/>
          <p:cNvSpPr/>
          <p:nvPr/>
        </p:nvSpPr>
        <p:spPr>
          <a:xfrm>
            <a:off x="1371600" y="4495800"/>
            <a:ext cx="985864" cy="703965"/>
          </a:xfrm>
          <a:custGeom>
            <a:avLst/>
            <a:gdLst>
              <a:gd name="connsiteX0" fmla="*/ 0 w 985864"/>
              <a:gd name="connsiteY0" fmla="*/ 98586 h 1189629"/>
              <a:gd name="connsiteX1" fmla="*/ 28875 w 985864"/>
              <a:gd name="connsiteY1" fmla="*/ 28875 h 1189629"/>
              <a:gd name="connsiteX2" fmla="*/ 98586 w 985864"/>
              <a:gd name="connsiteY2" fmla="*/ 0 h 1189629"/>
              <a:gd name="connsiteX3" fmla="*/ 887278 w 985864"/>
              <a:gd name="connsiteY3" fmla="*/ 0 h 1189629"/>
              <a:gd name="connsiteX4" fmla="*/ 956989 w 985864"/>
              <a:gd name="connsiteY4" fmla="*/ 28875 h 1189629"/>
              <a:gd name="connsiteX5" fmla="*/ 985864 w 985864"/>
              <a:gd name="connsiteY5" fmla="*/ 98586 h 1189629"/>
              <a:gd name="connsiteX6" fmla="*/ 985864 w 985864"/>
              <a:gd name="connsiteY6" fmla="*/ 1091043 h 1189629"/>
              <a:gd name="connsiteX7" fmla="*/ 956989 w 985864"/>
              <a:gd name="connsiteY7" fmla="*/ 1160754 h 1189629"/>
              <a:gd name="connsiteX8" fmla="*/ 887278 w 985864"/>
              <a:gd name="connsiteY8" fmla="*/ 1189629 h 1189629"/>
              <a:gd name="connsiteX9" fmla="*/ 98586 w 985864"/>
              <a:gd name="connsiteY9" fmla="*/ 1189629 h 1189629"/>
              <a:gd name="connsiteX10" fmla="*/ 28875 w 985864"/>
              <a:gd name="connsiteY10" fmla="*/ 1160754 h 1189629"/>
              <a:gd name="connsiteX11" fmla="*/ 0 w 985864"/>
              <a:gd name="connsiteY11" fmla="*/ 1091043 h 1189629"/>
              <a:gd name="connsiteX12" fmla="*/ 0 w 985864"/>
              <a:gd name="connsiteY12" fmla="*/ 98586 h 118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5864" h="1189629">
                <a:moveTo>
                  <a:pt x="0" y="98586"/>
                </a:moveTo>
                <a:cubicBezTo>
                  <a:pt x="0" y="72439"/>
                  <a:pt x="10387" y="47364"/>
                  <a:pt x="28875" y="28875"/>
                </a:cubicBezTo>
                <a:cubicBezTo>
                  <a:pt x="47363" y="10387"/>
                  <a:pt x="72439" y="0"/>
                  <a:pt x="98586" y="0"/>
                </a:cubicBezTo>
                <a:lnTo>
                  <a:pt x="887278" y="0"/>
                </a:lnTo>
                <a:cubicBezTo>
                  <a:pt x="913425" y="0"/>
                  <a:pt x="938500" y="10387"/>
                  <a:pt x="956989" y="28875"/>
                </a:cubicBezTo>
                <a:cubicBezTo>
                  <a:pt x="975477" y="47363"/>
                  <a:pt x="985864" y="72439"/>
                  <a:pt x="985864" y="98586"/>
                </a:cubicBezTo>
                <a:lnTo>
                  <a:pt x="985864" y="1091043"/>
                </a:lnTo>
                <a:cubicBezTo>
                  <a:pt x="985864" y="1117190"/>
                  <a:pt x="975477" y="1142265"/>
                  <a:pt x="956989" y="1160754"/>
                </a:cubicBezTo>
                <a:cubicBezTo>
                  <a:pt x="938501" y="1179242"/>
                  <a:pt x="913425" y="1189629"/>
                  <a:pt x="887278" y="1189629"/>
                </a:cubicBezTo>
                <a:lnTo>
                  <a:pt x="98586" y="1189629"/>
                </a:lnTo>
                <a:cubicBezTo>
                  <a:pt x="72439" y="1189629"/>
                  <a:pt x="47364" y="1179242"/>
                  <a:pt x="28875" y="1160754"/>
                </a:cubicBezTo>
                <a:cubicBezTo>
                  <a:pt x="10387" y="1142266"/>
                  <a:pt x="0" y="1117190"/>
                  <a:pt x="0" y="1091043"/>
                </a:cubicBezTo>
                <a:lnTo>
                  <a:pt x="0" y="985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85" tIns="70785" rIns="70785" bIns="70785"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Rapid Prototyping</a:t>
            </a:r>
            <a:endParaRPr lang="en-US" sz="1600" kern="1200" dirty="0">
              <a:solidFill>
                <a:schemeClr val="tx1"/>
              </a:solidFill>
            </a:endParaRPr>
          </a:p>
        </p:txBody>
      </p:sp>
      <p:sp>
        <p:nvSpPr>
          <p:cNvPr id="17" name="Freeform 16"/>
          <p:cNvSpPr/>
          <p:nvPr/>
        </p:nvSpPr>
        <p:spPr>
          <a:xfrm>
            <a:off x="3810000" y="5400818"/>
            <a:ext cx="1523999" cy="778976"/>
          </a:xfrm>
          <a:custGeom>
            <a:avLst/>
            <a:gdLst>
              <a:gd name="connsiteX0" fmla="*/ 0 w 1120828"/>
              <a:gd name="connsiteY0" fmla="*/ 77898 h 778976"/>
              <a:gd name="connsiteX1" fmla="*/ 22816 w 1120828"/>
              <a:gd name="connsiteY1" fmla="*/ 22816 h 778976"/>
              <a:gd name="connsiteX2" fmla="*/ 77898 w 1120828"/>
              <a:gd name="connsiteY2" fmla="*/ 0 h 778976"/>
              <a:gd name="connsiteX3" fmla="*/ 1042930 w 1120828"/>
              <a:gd name="connsiteY3" fmla="*/ 0 h 778976"/>
              <a:gd name="connsiteX4" fmla="*/ 1098012 w 1120828"/>
              <a:gd name="connsiteY4" fmla="*/ 22816 h 778976"/>
              <a:gd name="connsiteX5" fmla="*/ 1120828 w 1120828"/>
              <a:gd name="connsiteY5" fmla="*/ 77898 h 778976"/>
              <a:gd name="connsiteX6" fmla="*/ 1120828 w 1120828"/>
              <a:gd name="connsiteY6" fmla="*/ 701078 h 778976"/>
              <a:gd name="connsiteX7" fmla="*/ 1098012 w 1120828"/>
              <a:gd name="connsiteY7" fmla="*/ 756160 h 778976"/>
              <a:gd name="connsiteX8" fmla="*/ 1042930 w 1120828"/>
              <a:gd name="connsiteY8" fmla="*/ 778976 h 778976"/>
              <a:gd name="connsiteX9" fmla="*/ 77898 w 1120828"/>
              <a:gd name="connsiteY9" fmla="*/ 778976 h 778976"/>
              <a:gd name="connsiteX10" fmla="*/ 22816 w 1120828"/>
              <a:gd name="connsiteY10" fmla="*/ 756160 h 778976"/>
              <a:gd name="connsiteX11" fmla="*/ 0 w 1120828"/>
              <a:gd name="connsiteY11" fmla="*/ 701078 h 778976"/>
              <a:gd name="connsiteX12" fmla="*/ 0 w 1120828"/>
              <a:gd name="connsiteY12" fmla="*/ 77898 h 77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0828" h="778976">
                <a:moveTo>
                  <a:pt x="0" y="77898"/>
                </a:moveTo>
                <a:cubicBezTo>
                  <a:pt x="0" y="57238"/>
                  <a:pt x="8207" y="37424"/>
                  <a:pt x="22816" y="22816"/>
                </a:cubicBezTo>
                <a:cubicBezTo>
                  <a:pt x="37425" y="8207"/>
                  <a:pt x="57238" y="0"/>
                  <a:pt x="77898" y="0"/>
                </a:cubicBezTo>
                <a:lnTo>
                  <a:pt x="1042930" y="0"/>
                </a:lnTo>
                <a:cubicBezTo>
                  <a:pt x="1063590" y="0"/>
                  <a:pt x="1083404" y="8207"/>
                  <a:pt x="1098012" y="22816"/>
                </a:cubicBezTo>
                <a:cubicBezTo>
                  <a:pt x="1112621" y="37425"/>
                  <a:pt x="1120828" y="57238"/>
                  <a:pt x="1120828" y="77898"/>
                </a:cubicBezTo>
                <a:lnTo>
                  <a:pt x="1120828" y="701078"/>
                </a:lnTo>
                <a:cubicBezTo>
                  <a:pt x="1120828" y="721738"/>
                  <a:pt x="1112621" y="741552"/>
                  <a:pt x="1098012" y="756160"/>
                </a:cubicBezTo>
                <a:cubicBezTo>
                  <a:pt x="1083403" y="770769"/>
                  <a:pt x="1063590" y="778976"/>
                  <a:pt x="1042930" y="778976"/>
                </a:cubicBezTo>
                <a:lnTo>
                  <a:pt x="77898" y="778976"/>
                </a:lnTo>
                <a:cubicBezTo>
                  <a:pt x="57238" y="778976"/>
                  <a:pt x="37424" y="770769"/>
                  <a:pt x="22816" y="756160"/>
                </a:cubicBezTo>
                <a:cubicBezTo>
                  <a:pt x="8207" y="741551"/>
                  <a:pt x="0" y="721738"/>
                  <a:pt x="0" y="701078"/>
                </a:cubicBezTo>
                <a:lnTo>
                  <a:pt x="0" y="77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725" tIns="64725" rIns="64725" bIns="64725" numCol="1" spcCol="1270" anchor="t" anchorCtr="0">
            <a:noAutofit/>
          </a:bodyPr>
          <a:lstStyle/>
          <a:p>
            <a:pPr marL="57150" lvl="1" indent="-57150" algn="l" defTabSz="466725">
              <a:lnSpc>
                <a:spcPct val="90000"/>
              </a:lnSpc>
              <a:spcBef>
                <a:spcPct val="0"/>
              </a:spcBef>
              <a:spcAft>
                <a:spcPct val="15000"/>
              </a:spcAft>
            </a:pPr>
            <a:r>
              <a:rPr lang="en-US" sz="1600" dirty="0" smtClean="0">
                <a:solidFill>
                  <a:schemeClr val="tx1"/>
                </a:solidFill>
              </a:rPr>
              <a:t>Code Generation and ECU Flashing</a:t>
            </a:r>
            <a:endParaRPr lang="en-US" sz="1600" kern="1200" dirty="0">
              <a:solidFill>
                <a:schemeClr val="tx1"/>
              </a:solidFill>
            </a:endParaRPr>
          </a:p>
        </p:txBody>
      </p:sp>
      <p:sp>
        <p:nvSpPr>
          <p:cNvPr id="18" name="Freeform 17"/>
          <p:cNvSpPr/>
          <p:nvPr/>
        </p:nvSpPr>
        <p:spPr>
          <a:xfrm rot="19122331">
            <a:off x="4738860" y="4385858"/>
            <a:ext cx="427489" cy="172134"/>
          </a:xfrm>
          <a:custGeom>
            <a:avLst/>
            <a:gdLst>
              <a:gd name="connsiteX0" fmla="*/ 0 w 427489"/>
              <a:gd name="connsiteY0" fmla="*/ 34427 h 172134"/>
              <a:gd name="connsiteX1" fmla="*/ 341422 w 427489"/>
              <a:gd name="connsiteY1" fmla="*/ 34427 h 172134"/>
              <a:gd name="connsiteX2" fmla="*/ 341422 w 427489"/>
              <a:gd name="connsiteY2" fmla="*/ 0 h 172134"/>
              <a:gd name="connsiteX3" fmla="*/ 427489 w 427489"/>
              <a:gd name="connsiteY3" fmla="*/ 86067 h 172134"/>
              <a:gd name="connsiteX4" fmla="*/ 341422 w 427489"/>
              <a:gd name="connsiteY4" fmla="*/ 172134 h 172134"/>
              <a:gd name="connsiteX5" fmla="*/ 341422 w 427489"/>
              <a:gd name="connsiteY5" fmla="*/ 137707 h 172134"/>
              <a:gd name="connsiteX6" fmla="*/ 0 w 427489"/>
              <a:gd name="connsiteY6" fmla="*/ 137707 h 172134"/>
              <a:gd name="connsiteX7" fmla="*/ 0 w 427489"/>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7489" h="172134">
                <a:moveTo>
                  <a:pt x="0" y="34427"/>
                </a:moveTo>
                <a:lnTo>
                  <a:pt x="341422" y="34427"/>
                </a:lnTo>
                <a:lnTo>
                  <a:pt x="341422" y="0"/>
                </a:lnTo>
                <a:lnTo>
                  <a:pt x="427489" y="86067"/>
                </a:lnTo>
                <a:lnTo>
                  <a:pt x="341422" y="172134"/>
                </a:lnTo>
                <a:lnTo>
                  <a:pt x="341422"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sp>
        <p:nvSpPr>
          <p:cNvPr id="20" name="Freeform 19"/>
          <p:cNvSpPr/>
          <p:nvPr/>
        </p:nvSpPr>
        <p:spPr>
          <a:xfrm>
            <a:off x="6095999" y="4495796"/>
            <a:ext cx="1371601" cy="914404"/>
          </a:xfrm>
          <a:custGeom>
            <a:avLst/>
            <a:gdLst>
              <a:gd name="connsiteX0" fmla="*/ 0 w 970877"/>
              <a:gd name="connsiteY0" fmla="*/ 97088 h 1473112"/>
              <a:gd name="connsiteX1" fmla="*/ 28437 w 970877"/>
              <a:gd name="connsiteY1" fmla="*/ 28436 h 1473112"/>
              <a:gd name="connsiteX2" fmla="*/ 97089 w 970877"/>
              <a:gd name="connsiteY2" fmla="*/ 0 h 1473112"/>
              <a:gd name="connsiteX3" fmla="*/ 873789 w 970877"/>
              <a:gd name="connsiteY3" fmla="*/ 0 h 1473112"/>
              <a:gd name="connsiteX4" fmla="*/ 942441 w 970877"/>
              <a:gd name="connsiteY4" fmla="*/ 28437 h 1473112"/>
              <a:gd name="connsiteX5" fmla="*/ 970877 w 970877"/>
              <a:gd name="connsiteY5" fmla="*/ 97089 h 1473112"/>
              <a:gd name="connsiteX6" fmla="*/ 970877 w 970877"/>
              <a:gd name="connsiteY6" fmla="*/ 1376024 h 1473112"/>
              <a:gd name="connsiteX7" fmla="*/ 942441 w 970877"/>
              <a:gd name="connsiteY7" fmla="*/ 1444676 h 1473112"/>
              <a:gd name="connsiteX8" fmla="*/ 873789 w 970877"/>
              <a:gd name="connsiteY8" fmla="*/ 1473112 h 1473112"/>
              <a:gd name="connsiteX9" fmla="*/ 97088 w 970877"/>
              <a:gd name="connsiteY9" fmla="*/ 1473112 h 1473112"/>
              <a:gd name="connsiteX10" fmla="*/ 28436 w 970877"/>
              <a:gd name="connsiteY10" fmla="*/ 1444676 h 1473112"/>
              <a:gd name="connsiteX11" fmla="*/ 0 w 970877"/>
              <a:gd name="connsiteY11" fmla="*/ 1376024 h 1473112"/>
              <a:gd name="connsiteX12" fmla="*/ 0 w 970877"/>
              <a:gd name="connsiteY12" fmla="*/ 97088 h 147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0877" h="1473112">
                <a:moveTo>
                  <a:pt x="0" y="97088"/>
                </a:moveTo>
                <a:cubicBezTo>
                  <a:pt x="0" y="71339"/>
                  <a:pt x="10229" y="46644"/>
                  <a:pt x="28437" y="28436"/>
                </a:cubicBezTo>
                <a:cubicBezTo>
                  <a:pt x="46645" y="10228"/>
                  <a:pt x="71339" y="0"/>
                  <a:pt x="97089" y="0"/>
                </a:cubicBezTo>
                <a:lnTo>
                  <a:pt x="873789" y="0"/>
                </a:lnTo>
                <a:cubicBezTo>
                  <a:pt x="899538" y="0"/>
                  <a:pt x="924233" y="10229"/>
                  <a:pt x="942441" y="28437"/>
                </a:cubicBezTo>
                <a:cubicBezTo>
                  <a:pt x="960649" y="46645"/>
                  <a:pt x="970877" y="71339"/>
                  <a:pt x="970877" y="97089"/>
                </a:cubicBezTo>
                <a:lnTo>
                  <a:pt x="970877" y="1376024"/>
                </a:lnTo>
                <a:cubicBezTo>
                  <a:pt x="970877" y="1401773"/>
                  <a:pt x="960648" y="1426468"/>
                  <a:pt x="942441" y="1444676"/>
                </a:cubicBezTo>
                <a:cubicBezTo>
                  <a:pt x="924233" y="1462884"/>
                  <a:pt x="899539" y="1473112"/>
                  <a:pt x="873789" y="1473112"/>
                </a:cubicBezTo>
                <a:lnTo>
                  <a:pt x="97088" y="1473112"/>
                </a:lnTo>
                <a:cubicBezTo>
                  <a:pt x="71339" y="1473112"/>
                  <a:pt x="46644" y="1462883"/>
                  <a:pt x="28436" y="1444676"/>
                </a:cubicBezTo>
                <a:cubicBezTo>
                  <a:pt x="10228" y="1426468"/>
                  <a:pt x="0" y="1401774"/>
                  <a:pt x="0" y="1376024"/>
                </a:cubicBezTo>
                <a:lnTo>
                  <a:pt x="0" y="970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346" tIns="70346" rIns="70346" bIns="70346"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Hardware in the Loop Testing</a:t>
            </a:r>
          </a:p>
          <a:p>
            <a:pPr lvl="0" algn="l" defTabSz="466725">
              <a:lnSpc>
                <a:spcPct val="90000"/>
              </a:lnSpc>
              <a:spcBef>
                <a:spcPct val="0"/>
              </a:spcBef>
              <a:spcAft>
                <a:spcPct val="35000"/>
              </a:spcAft>
            </a:pPr>
            <a:r>
              <a:rPr lang="en-US" sz="1600" dirty="0" smtClean="0">
                <a:solidFill>
                  <a:schemeClr val="tx1"/>
                </a:solidFill>
              </a:rPr>
              <a:t>(HIL)</a:t>
            </a:r>
            <a:endParaRPr lang="en-US" sz="1600" kern="1200" dirty="0">
              <a:solidFill>
                <a:schemeClr val="tx1"/>
              </a:solidFill>
            </a:endParaRPr>
          </a:p>
        </p:txBody>
      </p:sp>
      <p:sp>
        <p:nvSpPr>
          <p:cNvPr id="21" name="Freeform 20"/>
          <p:cNvSpPr/>
          <p:nvPr/>
        </p:nvSpPr>
        <p:spPr>
          <a:xfrm rot="19010845">
            <a:off x="6080976" y="3254876"/>
            <a:ext cx="407477" cy="140984"/>
          </a:xfrm>
          <a:custGeom>
            <a:avLst/>
            <a:gdLst>
              <a:gd name="connsiteX0" fmla="*/ 0 w 407477"/>
              <a:gd name="connsiteY0" fmla="*/ 28197 h 140984"/>
              <a:gd name="connsiteX1" fmla="*/ 336985 w 407477"/>
              <a:gd name="connsiteY1" fmla="*/ 28197 h 140984"/>
              <a:gd name="connsiteX2" fmla="*/ 336985 w 407477"/>
              <a:gd name="connsiteY2" fmla="*/ 0 h 140984"/>
              <a:gd name="connsiteX3" fmla="*/ 407477 w 407477"/>
              <a:gd name="connsiteY3" fmla="*/ 70492 h 140984"/>
              <a:gd name="connsiteX4" fmla="*/ 336985 w 407477"/>
              <a:gd name="connsiteY4" fmla="*/ 140984 h 140984"/>
              <a:gd name="connsiteX5" fmla="*/ 336985 w 407477"/>
              <a:gd name="connsiteY5" fmla="*/ 112787 h 140984"/>
              <a:gd name="connsiteX6" fmla="*/ 0 w 407477"/>
              <a:gd name="connsiteY6" fmla="*/ 112787 h 140984"/>
              <a:gd name="connsiteX7" fmla="*/ 0 w 407477"/>
              <a:gd name="connsiteY7" fmla="*/ 28197 h 14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477" h="140984">
                <a:moveTo>
                  <a:pt x="0" y="28197"/>
                </a:moveTo>
                <a:lnTo>
                  <a:pt x="336985" y="28197"/>
                </a:lnTo>
                <a:lnTo>
                  <a:pt x="336985" y="0"/>
                </a:lnTo>
                <a:lnTo>
                  <a:pt x="407477" y="70492"/>
                </a:lnTo>
                <a:lnTo>
                  <a:pt x="336985" y="140984"/>
                </a:lnTo>
                <a:lnTo>
                  <a:pt x="336985" y="112787"/>
                </a:lnTo>
                <a:lnTo>
                  <a:pt x="0" y="112787"/>
                </a:lnTo>
                <a:lnTo>
                  <a:pt x="0" y="2819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28197" rIns="42295" bIns="28196" numCol="1" spcCol="1270" anchor="ctr" anchorCtr="0">
            <a:noAutofit/>
          </a:bodyPr>
          <a:lstStyle/>
          <a:p>
            <a:pPr lvl="0" algn="ctr" defTabSz="266700">
              <a:lnSpc>
                <a:spcPct val="90000"/>
              </a:lnSpc>
              <a:spcBef>
                <a:spcPct val="0"/>
              </a:spcBef>
              <a:spcAft>
                <a:spcPct val="35000"/>
              </a:spcAft>
            </a:pPr>
            <a:endParaRPr lang="en-US" sz="600" kern="1200"/>
          </a:p>
        </p:txBody>
      </p:sp>
      <p:sp>
        <p:nvSpPr>
          <p:cNvPr id="22" name="Rounded Rectangle 21"/>
          <p:cNvSpPr/>
          <p:nvPr/>
        </p:nvSpPr>
        <p:spPr>
          <a:xfrm>
            <a:off x="6613490" y="2514600"/>
            <a:ext cx="930309" cy="857854"/>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22"/>
          <p:cNvSpPr/>
          <p:nvPr/>
        </p:nvSpPr>
        <p:spPr>
          <a:xfrm>
            <a:off x="7315200" y="3352800"/>
            <a:ext cx="1403651" cy="865260"/>
          </a:xfrm>
          <a:custGeom>
            <a:avLst/>
            <a:gdLst>
              <a:gd name="connsiteX0" fmla="*/ 0 w 716372"/>
              <a:gd name="connsiteY0" fmla="*/ 71637 h 716372"/>
              <a:gd name="connsiteX1" fmla="*/ 20982 w 716372"/>
              <a:gd name="connsiteY1" fmla="*/ 20982 h 716372"/>
              <a:gd name="connsiteX2" fmla="*/ 71637 w 716372"/>
              <a:gd name="connsiteY2" fmla="*/ 0 h 716372"/>
              <a:gd name="connsiteX3" fmla="*/ 644735 w 716372"/>
              <a:gd name="connsiteY3" fmla="*/ 0 h 716372"/>
              <a:gd name="connsiteX4" fmla="*/ 695390 w 716372"/>
              <a:gd name="connsiteY4" fmla="*/ 20982 h 716372"/>
              <a:gd name="connsiteX5" fmla="*/ 716372 w 716372"/>
              <a:gd name="connsiteY5" fmla="*/ 71637 h 716372"/>
              <a:gd name="connsiteX6" fmla="*/ 716372 w 716372"/>
              <a:gd name="connsiteY6" fmla="*/ 644735 h 716372"/>
              <a:gd name="connsiteX7" fmla="*/ 695390 w 716372"/>
              <a:gd name="connsiteY7" fmla="*/ 695390 h 716372"/>
              <a:gd name="connsiteX8" fmla="*/ 644735 w 716372"/>
              <a:gd name="connsiteY8" fmla="*/ 716372 h 716372"/>
              <a:gd name="connsiteX9" fmla="*/ 71637 w 716372"/>
              <a:gd name="connsiteY9" fmla="*/ 716372 h 716372"/>
              <a:gd name="connsiteX10" fmla="*/ 20982 w 716372"/>
              <a:gd name="connsiteY10" fmla="*/ 695390 h 716372"/>
              <a:gd name="connsiteX11" fmla="*/ 0 w 716372"/>
              <a:gd name="connsiteY11" fmla="*/ 644735 h 716372"/>
              <a:gd name="connsiteX12" fmla="*/ 0 w 716372"/>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6372" h="716372">
                <a:moveTo>
                  <a:pt x="0" y="71637"/>
                </a:moveTo>
                <a:cubicBezTo>
                  <a:pt x="0" y="52638"/>
                  <a:pt x="7547" y="34417"/>
                  <a:pt x="20982" y="20982"/>
                </a:cubicBezTo>
                <a:cubicBezTo>
                  <a:pt x="34417" y="7547"/>
                  <a:pt x="52638" y="0"/>
                  <a:pt x="71637" y="0"/>
                </a:cubicBezTo>
                <a:lnTo>
                  <a:pt x="644735" y="0"/>
                </a:lnTo>
                <a:cubicBezTo>
                  <a:pt x="663734" y="0"/>
                  <a:pt x="681955" y="7547"/>
                  <a:pt x="695390" y="20982"/>
                </a:cubicBezTo>
                <a:cubicBezTo>
                  <a:pt x="708825" y="34417"/>
                  <a:pt x="716372" y="52638"/>
                  <a:pt x="716372" y="71637"/>
                </a:cubicBezTo>
                <a:lnTo>
                  <a:pt x="716372" y="644735"/>
                </a:lnTo>
                <a:cubicBezTo>
                  <a:pt x="716372" y="663734"/>
                  <a:pt x="708825" y="681955"/>
                  <a:pt x="695390" y="695390"/>
                </a:cubicBezTo>
                <a:cubicBezTo>
                  <a:pt x="681955" y="708825"/>
                  <a:pt x="663734" y="716372"/>
                  <a:pt x="644735"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Physical Testing</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Test Cells</a:t>
            </a:r>
            <a:endParaRPr lang="en-US" sz="1600" kern="1200" dirty="0">
              <a:solidFill>
                <a:schemeClr val="tx1"/>
              </a:solidFill>
            </a:endParaRPr>
          </a:p>
          <a:p>
            <a:pPr marL="57150" lvl="1" indent="-57150" algn="l" defTabSz="266700">
              <a:lnSpc>
                <a:spcPct val="90000"/>
              </a:lnSpc>
              <a:spcBef>
                <a:spcPct val="0"/>
              </a:spcBef>
              <a:spcAft>
                <a:spcPct val="15000"/>
              </a:spcAft>
              <a:buChar char="••"/>
            </a:pPr>
            <a:endParaRPr lang="en-US" sz="600" kern="1200" dirty="0">
              <a:solidFill>
                <a:schemeClr val="tx1"/>
              </a:solidFill>
            </a:endParaRPr>
          </a:p>
        </p:txBody>
      </p:sp>
      <p:sp>
        <p:nvSpPr>
          <p:cNvPr id="24" name="Freeform 23"/>
          <p:cNvSpPr/>
          <p:nvPr/>
        </p:nvSpPr>
        <p:spPr>
          <a:xfrm rot="18829589">
            <a:off x="7034867" y="2154323"/>
            <a:ext cx="527707" cy="159188"/>
          </a:xfrm>
          <a:custGeom>
            <a:avLst/>
            <a:gdLst>
              <a:gd name="connsiteX0" fmla="*/ 0 w 527707"/>
              <a:gd name="connsiteY0" fmla="*/ 31838 h 159188"/>
              <a:gd name="connsiteX1" fmla="*/ 448113 w 527707"/>
              <a:gd name="connsiteY1" fmla="*/ 31838 h 159188"/>
              <a:gd name="connsiteX2" fmla="*/ 448113 w 527707"/>
              <a:gd name="connsiteY2" fmla="*/ 0 h 159188"/>
              <a:gd name="connsiteX3" fmla="*/ 527707 w 527707"/>
              <a:gd name="connsiteY3" fmla="*/ 79594 h 159188"/>
              <a:gd name="connsiteX4" fmla="*/ 448113 w 527707"/>
              <a:gd name="connsiteY4" fmla="*/ 159188 h 159188"/>
              <a:gd name="connsiteX5" fmla="*/ 448113 w 527707"/>
              <a:gd name="connsiteY5" fmla="*/ 127350 h 159188"/>
              <a:gd name="connsiteX6" fmla="*/ 0 w 527707"/>
              <a:gd name="connsiteY6" fmla="*/ 127350 h 159188"/>
              <a:gd name="connsiteX7" fmla="*/ 0 w 527707"/>
              <a:gd name="connsiteY7" fmla="*/ 31838 h 15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07" h="159188">
                <a:moveTo>
                  <a:pt x="0" y="31838"/>
                </a:moveTo>
                <a:lnTo>
                  <a:pt x="448113" y="31838"/>
                </a:lnTo>
                <a:lnTo>
                  <a:pt x="448113" y="0"/>
                </a:lnTo>
                <a:lnTo>
                  <a:pt x="527707" y="79594"/>
                </a:lnTo>
                <a:lnTo>
                  <a:pt x="448113" y="159188"/>
                </a:lnTo>
                <a:lnTo>
                  <a:pt x="448113" y="127350"/>
                </a:lnTo>
                <a:lnTo>
                  <a:pt x="0" y="127350"/>
                </a:lnTo>
                <a:lnTo>
                  <a:pt x="0" y="31838"/>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31838" rIns="47756" bIns="31837" numCol="1" spcCol="1270" anchor="ctr" anchorCtr="0">
            <a:noAutofit/>
          </a:bodyPr>
          <a:lstStyle/>
          <a:p>
            <a:pPr lvl="0" algn="ctr" defTabSz="311150">
              <a:lnSpc>
                <a:spcPct val="90000"/>
              </a:lnSpc>
              <a:spcBef>
                <a:spcPct val="0"/>
              </a:spcBef>
              <a:spcAft>
                <a:spcPct val="35000"/>
              </a:spcAft>
            </a:pPr>
            <a:endParaRPr lang="en-US" sz="700" kern="1200"/>
          </a:p>
        </p:txBody>
      </p:sp>
      <p:sp>
        <p:nvSpPr>
          <p:cNvPr id="25" name="Rounded Rectangle 24"/>
          <p:cNvSpPr/>
          <p:nvPr/>
        </p:nvSpPr>
        <p:spPr>
          <a:xfrm>
            <a:off x="7662231" y="1563479"/>
            <a:ext cx="716372" cy="716372"/>
          </a:xfrm>
          <a:prstGeom prst="roundRect">
            <a:avLst>
              <a:gd name="adj" fmla="val 10000"/>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Freeform 25"/>
          <p:cNvSpPr/>
          <p:nvPr/>
        </p:nvSpPr>
        <p:spPr>
          <a:xfrm>
            <a:off x="7848600" y="2286000"/>
            <a:ext cx="1117116" cy="716372"/>
          </a:xfrm>
          <a:custGeom>
            <a:avLst/>
            <a:gdLst>
              <a:gd name="connsiteX0" fmla="*/ 0 w 872433"/>
              <a:gd name="connsiteY0" fmla="*/ 71637 h 716372"/>
              <a:gd name="connsiteX1" fmla="*/ 20982 w 872433"/>
              <a:gd name="connsiteY1" fmla="*/ 20982 h 716372"/>
              <a:gd name="connsiteX2" fmla="*/ 71637 w 872433"/>
              <a:gd name="connsiteY2" fmla="*/ 0 h 716372"/>
              <a:gd name="connsiteX3" fmla="*/ 800796 w 872433"/>
              <a:gd name="connsiteY3" fmla="*/ 0 h 716372"/>
              <a:gd name="connsiteX4" fmla="*/ 851451 w 872433"/>
              <a:gd name="connsiteY4" fmla="*/ 20982 h 716372"/>
              <a:gd name="connsiteX5" fmla="*/ 872433 w 872433"/>
              <a:gd name="connsiteY5" fmla="*/ 71637 h 716372"/>
              <a:gd name="connsiteX6" fmla="*/ 872433 w 872433"/>
              <a:gd name="connsiteY6" fmla="*/ 644735 h 716372"/>
              <a:gd name="connsiteX7" fmla="*/ 851451 w 872433"/>
              <a:gd name="connsiteY7" fmla="*/ 695390 h 716372"/>
              <a:gd name="connsiteX8" fmla="*/ 800796 w 872433"/>
              <a:gd name="connsiteY8" fmla="*/ 716372 h 716372"/>
              <a:gd name="connsiteX9" fmla="*/ 71637 w 872433"/>
              <a:gd name="connsiteY9" fmla="*/ 716372 h 716372"/>
              <a:gd name="connsiteX10" fmla="*/ 20982 w 872433"/>
              <a:gd name="connsiteY10" fmla="*/ 695390 h 716372"/>
              <a:gd name="connsiteX11" fmla="*/ 0 w 872433"/>
              <a:gd name="connsiteY11" fmla="*/ 644735 h 716372"/>
              <a:gd name="connsiteX12" fmla="*/ 0 w 872433"/>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2433" h="716372">
                <a:moveTo>
                  <a:pt x="0" y="71637"/>
                </a:moveTo>
                <a:cubicBezTo>
                  <a:pt x="0" y="52638"/>
                  <a:pt x="7547" y="34417"/>
                  <a:pt x="20982" y="20982"/>
                </a:cubicBezTo>
                <a:cubicBezTo>
                  <a:pt x="34417" y="7547"/>
                  <a:pt x="52638" y="0"/>
                  <a:pt x="71637" y="0"/>
                </a:cubicBezTo>
                <a:lnTo>
                  <a:pt x="800796" y="0"/>
                </a:lnTo>
                <a:cubicBezTo>
                  <a:pt x="819795" y="0"/>
                  <a:pt x="838016" y="7547"/>
                  <a:pt x="851451" y="20982"/>
                </a:cubicBezTo>
                <a:cubicBezTo>
                  <a:pt x="864886" y="34417"/>
                  <a:pt x="872433" y="52638"/>
                  <a:pt x="872433" y="71637"/>
                </a:cubicBezTo>
                <a:lnTo>
                  <a:pt x="872433" y="644735"/>
                </a:lnTo>
                <a:cubicBezTo>
                  <a:pt x="872433" y="663734"/>
                  <a:pt x="864886" y="681955"/>
                  <a:pt x="851451" y="695390"/>
                </a:cubicBezTo>
                <a:cubicBezTo>
                  <a:pt x="838016" y="708825"/>
                  <a:pt x="819795" y="716372"/>
                  <a:pt x="800796"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Field Test</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Calibration</a:t>
            </a:r>
            <a:endParaRPr lang="en-US" sz="1600" kern="1200" dirty="0">
              <a:solidFill>
                <a:schemeClr val="tx1"/>
              </a:solidFill>
            </a:endParaRPr>
          </a:p>
        </p:txBody>
      </p:sp>
      <p:pic>
        <p:nvPicPr>
          <p:cNvPr id="27" name="Picture 2"/>
          <p:cNvPicPr>
            <a:picLocks noGrp="1" noChangeAspect="1" noChangeArrowheads="1"/>
          </p:cNvPicPr>
          <p:nvPr>
            <p:ph idx="1"/>
          </p:nvPr>
        </p:nvPicPr>
        <p:blipFill>
          <a:blip r:embed="rId7" cstate="print"/>
          <a:srcRect/>
          <a:stretch>
            <a:fillRect/>
          </a:stretch>
        </p:blipFill>
        <p:spPr bwMode="auto">
          <a:xfrm>
            <a:off x="3810000" y="4648200"/>
            <a:ext cx="1137981" cy="781050"/>
          </a:xfrm>
          <a:prstGeom prst="rect">
            <a:avLst/>
          </a:prstGeom>
          <a:noFill/>
          <a:ln w="9525">
            <a:noFill/>
            <a:miter lim="800000"/>
            <a:headEnd/>
            <a:tailEnd/>
          </a:ln>
        </p:spPr>
      </p:pic>
      <p:sp>
        <p:nvSpPr>
          <p:cNvPr id="15" name="Freeform 14"/>
          <p:cNvSpPr/>
          <p:nvPr/>
        </p:nvSpPr>
        <p:spPr>
          <a:xfrm rot="2298195">
            <a:off x="3445171" y="4496877"/>
            <a:ext cx="516157" cy="223397"/>
          </a:xfrm>
          <a:custGeom>
            <a:avLst/>
            <a:gdLst>
              <a:gd name="connsiteX0" fmla="*/ 0 w 516157"/>
              <a:gd name="connsiteY0" fmla="*/ 44679 h 223397"/>
              <a:gd name="connsiteX1" fmla="*/ 404459 w 516157"/>
              <a:gd name="connsiteY1" fmla="*/ 44679 h 223397"/>
              <a:gd name="connsiteX2" fmla="*/ 404459 w 516157"/>
              <a:gd name="connsiteY2" fmla="*/ 0 h 223397"/>
              <a:gd name="connsiteX3" fmla="*/ 516157 w 516157"/>
              <a:gd name="connsiteY3" fmla="*/ 111699 h 223397"/>
              <a:gd name="connsiteX4" fmla="*/ 404459 w 516157"/>
              <a:gd name="connsiteY4" fmla="*/ 223397 h 223397"/>
              <a:gd name="connsiteX5" fmla="*/ 404459 w 516157"/>
              <a:gd name="connsiteY5" fmla="*/ 178718 h 223397"/>
              <a:gd name="connsiteX6" fmla="*/ 0 w 516157"/>
              <a:gd name="connsiteY6" fmla="*/ 178718 h 223397"/>
              <a:gd name="connsiteX7" fmla="*/ 0 w 516157"/>
              <a:gd name="connsiteY7" fmla="*/ 44679 h 22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157" h="223397">
                <a:moveTo>
                  <a:pt x="0" y="44679"/>
                </a:moveTo>
                <a:lnTo>
                  <a:pt x="404459" y="44679"/>
                </a:lnTo>
                <a:lnTo>
                  <a:pt x="404459" y="0"/>
                </a:lnTo>
                <a:lnTo>
                  <a:pt x="516157" y="111699"/>
                </a:lnTo>
                <a:lnTo>
                  <a:pt x="404459" y="223397"/>
                </a:lnTo>
                <a:lnTo>
                  <a:pt x="404459" y="178718"/>
                </a:lnTo>
                <a:lnTo>
                  <a:pt x="0" y="178718"/>
                </a:lnTo>
                <a:lnTo>
                  <a:pt x="0" y="44679"/>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4678" rIns="67018" bIns="44679" numCol="1" spcCol="1270" anchor="ctr" anchorCtr="0">
            <a:noAutofit/>
          </a:bodyPr>
          <a:lstStyle/>
          <a:p>
            <a:pPr lvl="0" algn="ctr" defTabSz="444500">
              <a:lnSpc>
                <a:spcPct val="90000"/>
              </a:lnSpc>
              <a:spcBef>
                <a:spcPct val="0"/>
              </a:spcBef>
              <a:spcAft>
                <a:spcPct val="35000"/>
              </a:spcAft>
            </a:pPr>
            <a:endParaRPr lang="en-US" sz="1000" kern="1200"/>
          </a:p>
        </p:txBody>
      </p:sp>
      <p:grpSp>
        <p:nvGrpSpPr>
          <p:cNvPr id="44" name="Group 43"/>
          <p:cNvGrpSpPr/>
          <p:nvPr/>
        </p:nvGrpSpPr>
        <p:grpSpPr>
          <a:xfrm>
            <a:off x="4724400" y="3505196"/>
            <a:ext cx="2133600" cy="838204"/>
            <a:chOff x="1334822" y="4571993"/>
            <a:chExt cx="6874934" cy="2057407"/>
          </a:xfrm>
        </p:grpSpPr>
        <p:cxnSp>
          <p:nvCxnSpPr>
            <p:cNvPr id="45" name="Straight Arrow Connector 44"/>
            <p:cNvCxnSpPr/>
            <p:nvPr/>
          </p:nvCxnSpPr>
          <p:spPr bwMode="auto">
            <a:xfrm>
              <a:off x="1334822" y="55626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Oval 45"/>
            <p:cNvSpPr/>
            <p:nvPr/>
          </p:nvSpPr>
          <p:spPr bwMode="auto">
            <a:xfrm>
              <a:off x="2325422" y="5334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Narrow" pitchFamily="34" charset="0"/>
              </a:endParaRPr>
            </a:p>
          </p:txBody>
        </p:sp>
        <p:sp>
          <p:nvSpPr>
            <p:cNvPr id="47" name="TextBox 46"/>
            <p:cNvSpPr txBox="1"/>
            <p:nvPr/>
          </p:nvSpPr>
          <p:spPr>
            <a:xfrm>
              <a:off x="2126802" y="5257790"/>
              <a:ext cx="395990" cy="588622"/>
            </a:xfrm>
            <a:prstGeom prst="rect">
              <a:avLst/>
            </a:prstGeom>
            <a:noFill/>
          </p:spPr>
          <p:txBody>
            <a:bodyPr wrap="square" rtlCol="0">
              <a:spAutoFit/>
            </a:bodyPr>
            <a:lstStyle/>
            <a:p>
              <a:r>
                <a:rPr lang="en-US" sz="1100" dirty="0" smtClean="0"/>
                <a:t>+</a:t>
              </a:r>
              <a:endParaRPr lang="en-US" sz="1100" dirty="0"/>
            </a:p>
          </p:txBody>
        </p:sp>
        <p:sp>
          <p:nvSpPr>
            <p:cNvPr id="48" name="TextBox 47"/>
            <p:cNvSpPr txBox="1"/>
            <p:nvPr/>
          </p:nvSpPr>
          <p:spPr>
            <a:xfrm>
              <a:off x="2438400" y="5424218"/>
              <a:ext cx="282387" cy="519371"/>
            </a:xfrm>
            <a:prstGeom prst="rect">
              <a:avLst/>
            </a:prstGeom>
            <a:noFill/>
          </p:spPr>
          <p:txBody>
            <a:bodyPr wrap="square" rtlCol="0">
              <a:spAutoFit/>
            </a:bodyPr>
            <a:lstStyle/>
            <a:p>
              <a:r>
                <a:rPr lang="en-US" sz="900" dirty="0" smtClean="0"/>
                <a:t>-</a:t>
              </a:r>
              <a:endParaRPr lang="en-US" sz="900" dirty="0"/>
            </a:p>
          </p:txBody>
        </p:sp>
        <p:sp>
          <p:nvSpPr>
            <p:cNvPr id="49" name="Rectangle 48"/>
            <p:cNvSpPr/>
            <p:nvPr/>
          </p:nvSpPr>
          <p:spPr bwMode="auto">
            <a:xfrm>
              <a:off x="3392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0" name="Rectangle 49"/>
            <p:cNvSpPr/>
            <p:nvPr/>
          </p:nvSpPr>
          <p:spPr bwMode="auto">
            <a:xfrm>
              <a:off x="5678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51" name="Straight Arrow Connector 50"/>
            <p:cNvCxnSpPr/>
            <p:nvPr/>
          </p:nvCxnSpPr>
          <p:spPr bwMode="auto">
            <a:xfrm flipV="1">
              <a:off x="7354623" y="5507174"/>
              <a:ext cx="855133" cy="5542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bwMode="auto">
            <a:xfrm rot="5400000">
              <a:off x="7126022" y="6096000"/>
              <a:ext cx="1066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bwMode="auto">
            <a:xfrm rot="10800000">
              <a:off x="2554022" y="6629400"/>
              <a:ext cx="51054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48" idx="2"/>
            </p:cNvCxnSpPr>
            <p:nvPr/>
          </p:nvCxnSpPr>
          <p:spPr bwMode="auto">
            <a:xfrm rot="5400000" flipH="1" flipV="1">
              <a:off x="2208295" y="6258091"/>
              <a:ext cx="685799" cy="5679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55" name="Picture 2"/>
            <p:cNvPicPr>
              <a:picLocks noChangeAspect="1" noChangeArrowheads="1"/>
            </p:cNvPicPr>
            <p:nvPr/>
          </p:nvPicPr>
          <p:blipFill>
            <a:blip r:embed="rId7" cstate="print"/>
            <a:srcRect/>
            <a:stretch>
              <a:fillRect/>
            </a:stretch>
          </p:blipFill>
          <p:spPr bwMode="auto">
            <a:xfrm>
              <a:off x="3305882" y="4876800"/>
              <a:ext cx="1915140" cy="1314450"/>
            </a:xfrm>
            <a:prstGeom prst="rect">
              <a:avLst/>
            </a:prstGeom>
            <a:noFill/>
            <a:ln w="9525">
              <a:noFill/>
              <a:miter lim="800000"/>
              <a:headEnd/>
              <a:tailEnd/>
            </a:ln>
          </p:spPr>
        </p:pic>
        <p:sp>
          <p:nvSpPr>
            <p:cNvPr id="56" name="TextBox 55"/>
            <p:cNvSpPr txBox="1"/>
            <p:nvPr/>
          </p:nvSpPr>
          <p:spPr>
            <a:xfrm>
              <a:off x="3620824" y="4571993"/>
              <a:ext cx="2206587" cy="642133"/>
            </a:xfrm>
            <a:prstGeom prst="rect">
              <a:avLst/>
            </a:prstGeom>
            <a:noFill/>
          </p:spPr>
          <p:txBody>
            <a:bodyPr wrap="none" rtlCol="0">
              <a:spAutoFit/>
            </a:bodyPr>
            <a:lstStyle/>
            <a:p>
              <a:r>
                <a:rPr lang="en-US" sz="1050" dirty="0" smtClean="0"/>
                <a:t>Controller</a:t>
              </a:r>
              <a:endParaRPr lang="en-US" sz="1050" dirty="0"/>
            </a:p>
          </p:txBody>
        </p:sp>
        <p:pic>
          <p:nvPicPr>
            <p:cNvPr id="57" name="Picture 2"/>
            <p:cNvPicPr>
              <a:picLocks noChangeAspect="1" noChangeArrowheads="1"/>
            </p:cNvPicPr>
            <p:nvPr/>
          </p:nvPicPr>
          <p:blipFill>
            <a:blip r:embed="rId8" cstate="print"/>
            <a:srcRect/>
            <a:stretch>
              <a:fillRect/>
            </a:stretch>
          </p:blipFill>
          <p:spPr bwMode="auto">
            <a:xfrm>
              <a:off x="5678222" y="4876800"/>
              <a:ext cx="1752600" cy="1547274"/>
            </a:xfrm>
            <a:prstGeom prst="rect">
              <a:avLst/>
            </a:prstGeom>
            <a:noFill/>
            <a:ln w="9525">
              <a:noFill/>
              <a:miter lim="800000"/>
              <a:headEnd/>
              <a:tailEnd/>
            </a:ln>
          </p:spPr>
        </p:pic>
        <p:sp>
          <p:nvSpPr>
            <p:cNvPr id="58" name="TextBox 57"/>
            <p:cNvSpPr txBox="1"/>
            <p:nvPr/>
          </p:nvSpPr>
          <p:spPr>
            <a:xfrm>
              <a:off x="5983023" y="4571993"/>
              <a:ext cx="1442131" cy="642133"/>
            </a:xfrm>
            <a:prstGeom prst="rect">
              <a:avLst/>
            </a:prstGeom>
            <a:noFill/>
          </p:spPr>
          <p:txBody>
            <a:bodyPr wrap="none" rtlCol="0">
              <a:spAutoFit/>
            </a:bodyPr>
            <a:lstStyle/>
            <a:p>
              <a:r>
                <a:rPr lang="en-US" sz="1050" dirty="0" smtClean="0"/>
                <a:t>Plant</a:t>
              </a:r>
              <a:endParaRPr lang="en-US" sz="1050" dirty="0"/>
            </a:p>
          </p:txBody>
        </p:sp>
        <p:cxnSp>
          <p:nvCxnSpPr>
            <p:cNvPr id="59" name="Straight Arrow Connector 58"/>
            <p:cNvCxnSpPr>
              <a:stCxn id="46" idx="6"/>
            </p:cNvCxnSpPr>
            <p:nvPr/>
          </p:nvCxnSpPr>
          <p:spPr bwMode="auto">
            <a:xfrm>
              <a:off x="2782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bwMode="auto">
            <a:xfrm>
              <a:off x="5068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2" name="Freeform 11"/>
          <p:cNvSpPr/>
          <p:nvPr/>
        </p:nvSpPr>
        <p:spPr>
          <a:xfrm rot="2279846">
            <a:off x="2242305" y="3432669"/>
            <a:ext cx="680714" cy="145296"/>
          </a:xfrm>
          <a:custGeom>
            <a:avLst/>
            <a:gdLst>
              <a:gd name="connsiteX0" fmla="*/ 0 w 780926"/>
              <a:gd name="connsiteY0" fmla="*/ 34427 h 172134"/>
              <a:gd name="connsiteX1" fmla="*/ 694859 w 780926"/>
              <a:gd name="connsiteY1" fmla="*/ 34427 h 172134"/>
              <a:gd name="connsiteX2" fmla="*/ 694859 w 780926"/>
              <a:gd name="connsiteY2" fmla="*/ 0 h 172134"/>
              <a:gd name="connsiteX3" fmla="*/ 780926 w 780926"/>
              <a:gd name="connsiteY3" fmla="*/ 86067 h 172134"/>
              <a:gd name="connsiteX4" fmla="*/ 694859 w 780926"/>
              <a:gd name="connsiteY4" fmla="*/ 172134 h 172134"/>
              <a:gd name="connsiteX5" fmla="*/ 694859 w 780926"/>
              <a:gd name="connsiteY5" fmla="*/ 137707 h 172134"/>
              <a:gd name="connsiteX6" fmla="*/ 0 w 780926"/>
              <a:gd name="connsiteY6" fmla="*/ 137707 h 172134"/>
              <a:gd name="connsiteX7" fmla="*/ 0 w 78092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926" h="172134">
                <a:moveTo>
                  <a:pt x="0" y="34427"/>
                </a:moveTo>
                <a:lnTo>
                  <a:pt x="694859" y="34427"/>
                </a:lnTo>
                <a:lnTo>
                  <a:pt x="694859" y="0"/>
                </a:lnTo>
                <a:lnTo>
                  <a:pt x="780926" y="86067"/>
                </a:lnTo>
                <a:lnTo>
                  <a:pt x="694859" y="172134"/>
                </a:lnTo>
                <a:lnTo>
                  <a:pt x="69485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grpSp>
        <p:nvGrpSpPr>
          <p:cNvPr id="80" name="Group 79"/>
          <p:cNvGrpSpPr/>
          <p:nvPr/>
        </p:nvGrpSpPr>
        <p:grpSpPr>
          <a:xfrm>
            <a:off x="1981200" y="3657590"/>
            <a:ext cx="2438400" cy="990610"/>
            <a:chOff x="1981200" y="3657590"/>
            <a:chExt cx="2438400" cy="990610"/>
          </a:xfrm>
        </p:grpSpPr>
        <p:cxnSp>
          <p:nvCxnSpPr>
            <p:cNvPr id="63" name="Straight Arrow Connector 62"/>
            <p:cNvCxnSpPr/>
            <p:nvPr/>
          </p:nvCxnSpPr>
          <p:spPr bwMode="auto">
            <a:xfrm>
              <a:off x="1981200" y="4134546"/>
              <a:ext cx="364359"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4" name="Oval 63"/>
            <p:cNvSpPr/>
            <p:nvPr/>
          </p:nvSpPr>
          <p:spPr bwMode="auto">
            <a:xfrm>
              <a:off x="2345559" y="4024479"/>
              <a:ext cx="168165" cy="2201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Narrow" pitchFamily="34" charset="0"/>
              </a:endParaRPr>
            </a:p>
          </p:txBody>
        </p:sp>
        <p:sp>
          <p:nvSpPr>
            <p:cNvPr id="65" name="TextBox 64"/>
            <p:cNvSpPr txBox="1"/>
            <p:nvPr/>
          </p:nvSpPr>
          <p:spPr>
            <a:xfrm>
              <a:off x="2335502" y="4022329"/>
              <a:ext cx="191994" cy="212559"/>
            </a:xfrm>
            <a:prstGeom prst="rect">
              <a:avLst/>
            </a:prstGeom>
            <a:noFill/>
          </p:spPr>
          <p:txBody>
            <a:bodyPr wrap="none" rtlCol="0">
              <a:spAutoFit/>
            </a:bodyPr>
            <a:lstStyle/>
            <a:p>
              <a:r>
                <a:rPr lang="en-US" sz="1100" dirty="0" smtClean="0"/>
                <a:t>+</a:t>
              </a:r>
              <a:endParaRPr lang="en-US" sz="1100" dirty="0"/>
            </a:p>
          </p:txBody>
        </p:sp>
        <p:sp>
          <p:nvSpPr>
            <p:cNvPr id="66" name="TextBox 65"/>
            <p:cNvSpPr txBox="1"/>
            <p:nvPr/>
          </p:nvSpPr>
          <p:spPr>
            <a:xfrm>
              <a:off x="2333704" y="4090978"/>
              <a:ext cx="170010" cy="212559"/>
            </a:xfrm>
            <a:prstGeom prst="rect">
              <a:avLst/>
            </a:prstGeom>
            <a:noFill/>
          </p:spPr>
          <p:txBody>
            <a:bodyPr wrap="none" rtlCol="0">
              <a:spAutoFit/>
            </a:bodyPr>
            <a:lstStyle/>
            <a:p>
              <a:r>
                <a:rPr lang="en-US" sz="1100" dirty="0" smtClean="0"/>
                <a:t>-</a:t>
              </a:r>
              <a:endParaRPr lang="en-US" sz="1100" dirty="0"/>
            </a:p>
          </p:txBody>
        </p:sp>
        <p:sp>
          <p:nvSpPr>
            <p:cNvPr id="67" name="Rectangle 66"/>
            <p:cNvSpPr/>
            <p:nvPr/>
          </p:nvSpPr>
          <p:spPr bwMode="auto">
            <a:xfrm>
              <a:off x="2737945"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8" name="Rectangle 67"/>
            <p:cNvSpPr/>
            <p:nvPr/>
          </p:nvSpPr>
          <p:spPr bwMode="auto">
            <a:xfrm>
              <a:off x="3578773"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69" name="Straight Arrow Connector 68"/>
            <p:cNvCxnSpPr/>
            <p:nvPr/>
          </p:nvCxnSpPr>
          <p:spPr bwMode="auto">
            <a:xfrm>
              <a:off x="4195379"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rot="5400000">
              <a:off x="4050667" y="4391369"/>
              <a:ext cx="51364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rot="10800000">
              <a:off x="2429641" y="4648191"/>
              <a:ext cx="187784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endCxn id="65" idx="2"/>
            </p:cNvCxnSpPr>
            <p:nvPr/>
          </p:nvCxnSpPr>
          <p:spPr bwMode="auto">
            <a:xfrm rot="5400000" flipH="1" flipV="1">
              <a:off x="2223915" y="4440616"/>
              <a:ext cx="413312" cy="185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690883" y="3657590"/>
              <a:ext cx="322183" cy="257214"/>
            </a:xfrm>
            <a:prstGeom prst="rect">
              <a:avLst/>
            </a:prstGeom>
            <a:noFill/>
          </p:spPr>
          <p:txBody>
            <a:bodyPr wrap="none" rtlCol="0">
              <a:spAutoFit/>
            </a:bodyPr>
            <a:lstStyle/>
            <a:p>
              <a:r>
                <a:rPr lang="en-US" sz="1200" dirty="0" smtClean="0"/>
                <a:t>Plant</a:t>
              </a:r>
              <a:endParaRPr lang="en-US" sz="1200" dirty="0"/>
            </a:p>
          </p:txBody>
        </p:sp>
        <p:cxnSp>
          <p:nvCxnSpPr>
            <p:cNvPr id="74" name="Straight Arrow Connector 73"/>
            <p:cNvCxnSpPr/>
            <p:nvPr/>
          </p:nvCxnSpPr>
          <p:spPr bwMode="auto">
            <a:xfrm>
              <a:off x="3354552"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75" name="Picture 3"/>
            <p:cNvPicPr>
              <a:picLocks noChangeAspect="1" noChangeArrowheads="1"/>
            </p:cNvPicPr>
            <p:nvPr/>
          </p:nvPicPr>
          <p:blipFill>
            <a:blip r:embed="rId9" cstate="print"/>
            <a:srcRect/>
            <a:stretch>
              <a:fillRect/>
            </a:stretch>
          </p:blipFill>
          <p:spPr bwMode="auto">
            <a:xfrm>
              <a:off x="2709917" y="3804346"/>
              <a:ext cx="653669" cy="621419"/>
            </a:xfrm>
            <a:prstGeom prst="rect">
              <a:avLst/>
            </a:prstGeom>
            <a:noFill/>
            <a:ln w="9525">
              <a:noFill/>
              <a:miter lim="800000"/>
              <a:headEnd/>
              <a:tailEnd/>
            </a:ln>
          </p:spPr>
        </p:pic>
        <p:sp>
          <p:nvSpPr>
            <p:cNvPr id="76" name="TextBox 75"/>
            <p:cNvSpPr txBox="1"/>
            <p:nvPr/>
          </p:nvSpPr>
          <p:spPr>
            <a:xfrm>
              <a:off x="2822028" y="3657590"/>
              <a:ext cx="497899" cy="257214"/>
            </a:xfrm>
            <a:prstGeom prst="rect">
              <a:avLst/>
            </a:prstGeom>
            <a:noFill/>
          </p:spPr>
          <p:txBody>
            <a:bodyPr wrap="none" rtlCol="0">
              <a:spAutoFit/>
            </a:bodyPr>
            <a:lstStyle/>
            <a:p>
              <a:r>
                <a:rPr lang="en-US" sz="1200" dirty="0" smtClean="0"/>
                <a:t>Controller</a:t>
              </a:r>
              <a:endParaRPr lang="en-US" sz="1200" dirty="0"/>
            </a:p>
          </p:txBody>
        </p:sp>
        <p:cxnSp>
          <p:nvCxnSpPr>
            <p:cNvPr id="77" name="Straight Arrow Connector 76"/>
            <p:cNvCxnSpPr>
              <a:stCxn id="64" idx="6"/>
            </p:cNvCxnSpPr>
            <p:nvPr/>
          </p:nvCxnSpPr>
          <p:spPr bwMode="auto">
            <a:xfrm>
              <a:off x="2513724"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79" name="Picture 2"/>
            <p:cNvPicPr>
              <a:picLocks noChangeAspect="1" noChangeArrowheads="1"/>
            </p:cNvPicPr>
            <p:nvPr/>
          </p:nvPicPr>
          <p:blipFill>
            <a:blip r:embed="rId10" cstate="print"/>
            <a:srcRect/>
            <a:stretch>
              <a:fillRect/>
            </a:stretch>
          </p:blipFill>
          <p:spPr bwMode="auto">
            <a:xfrm>
              <a:off x="3657600" y="3886200"/>
              <a:ext cx="476250" cy="461628"/>
            </a:xfrm>
            <a:prstGeom prst="rect">
              <a:avLst/>
            </a:prstGeom>
            <a:noFill/>
            <a:ln w="9525">
              <a:noFill/>
              <a:miter lim="800000"/>
              <a:headEnd/>
              <a:tailEnd/>
            </a:ln>
          </p:spPr>
        </p:pic>
      </p:grpSp>
      <p:sp>
        <p:nvSpPr>
          <p:cNvPr id="81" name="TextBox 80"/>
          <p:cNvSpPr txBox="1"/>
          <p:nvPr/>
        </p:nvSpPr>
        <p:spPr>
          <a:xfrm>
            <a:off x="4114800" y="1828800"/>
            <a:ext cx="775469" cy="461665"/>
          </a:xfrm>
          <a:prstGeom prst="rect">
            <a:avLst/>
          </a:prstGeom>
          <a:noFill/>
        </p:spPr>
        <p:txBody>
          <a:bodyPr wrap="none" rtlCol="0">
            <a:spAutoFit/>
          </a:bodyPr>
          <a:lstStyle/>
          <a:p>
            <a:r>
              <a:rPr lang="en-US" dirty="0" smtClean="0"/>
              <a:t>Tests</a:t>
            </a:r>
            <a:endParaRPr lang="en-US" dirty="0"/>
          </a:p>
        </p:txBody>
      </p:sp>
      <p:cxnSp>
        <p:nvCxnSpPr>
          <p:cNvPr id="83" name="Straight Arrow Connector 82"/>
          <p:cNvCxnSpPr/>
          <p:nvPr/>
        </p:nvCxnSpPr>
        <p:spPr bwMode="auto">
          <a:xfrm rot="10800000" flipV="1">
            <a:off x="2667000" y="2209800"/>
            <a:ext cx="1295400" cy="3048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4" name="Straight Arrow Connector 83"/>
          <p:cNvCxnSpPr/>
          <p:nvPr/>
        </p:nvCxnSpPr>
        <p:spPr bwMode="auto">
          <a:xfrm rot="5400000">
            <a:off x="3619500" y="2857500"/>
            <a:ext cx="1143000" cy="3048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87" name="Straight Arrow Connector 86"/>
          <p:cNvCxnSpPr/>
          <p:nvPr/>
        </p:nvCxnSpPr>
        <p:spPr bwMode="auto">
          <a:xfrm rot="16200000" flipH="1">
            <a:off x="4572000" y="2590800"/>
            <a:ext cx="990600" cy="6858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0" name="Straight Arrow Connector 89"/>
          <p:cNvCxnSpPr/>
          <p:nvPr/>
        </p:nvCxnSpPr>
        <p:spPr bwMode="auto">
          <a:xfrm>
            <a:off x="5029200" y="2209800"/>
            <a:ext cx="1295400" cy="4572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4" name="Straight Arrow Connector 93"/>
          <p:cNvCxnSpPr/>
          <p:nvPr/>
        </p:nvCxnSpPr>
        <p:spPr bwMode="auto">
          <a:xfrm rot="5400000">
            <a:off x="3505200" y="3429000"/>
            <a:ext cx="19812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2000"/>
                                        <p:tgtEl>
                                          <p:spTgt spid="83"/>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2000"/>
                                        <p:tgtEl>
                                          <p:spTgt spid="84"/>
                                        </p:tgtEl>
                                      </p:cBhvr>
                                    </p:animEffect>
                                  </p:childTnLst>
                                </p:cTn>
                              </p:par>
                              <p:par>
                                <p:cTn id="14" presetID="10" presetClass="entr" presetSubtype="0" fill="hold"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2000"/>
                                        <p:tgtEl>
                                          <p:spTgt spid="87"/>
                                        </p:tgtEl>
                                      </p:cBhvr>
                                    </p:animEffec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2000"/>
                                        <p:tgtEl>
                                          <p:spTgt spid="90"/>
                                        </p:tgtEl>
                                      </p:cBhvr>
                                    </p:animEffect>
                                  </p:childTnLst>
                                </p:cTn>
                              </p:par>
                              <p:par>
                                <p:cTn id="20" presetID="10"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2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Testing (RTT)</a:t>
            </a:r>
            <a:endParaRPr lang="en-US" dirty="0"/>
          </a:p>
        </p:txBody>
      </p:sp>
      <p:sp>
        <p:nvSpPr>
          <p:cNvPr id="3" name="Content Placeholder 2"/>
          <p:cNvSpPr>
            <a:spLocks noGrp="1"/>
          </p:cNvSpPr>
          <p:nvPr>
            <p:ph idx="1"/>
          </p:nvPr>
        </p:nvSpPr>
        <p:spPr/>
        <p:txBody>
          <a:bodyPr/>
          <a:lstStyle/>
          <a:p>
            <a:pPr>
              <a:buNone/>
            </a:pPr>
            <a:r>
              <a:rPr lang="en-US" dirty="0" smtClean="0"/>
              <a:t>	</a:t>
            </a:r>
            <a:r>
              <a:rPr lang="en-US" sz="2800" dirty="0" smtClean="0"/>
              <a:t>Test that provides deterministic stimulus for reliability and accurate simulation of an environment</a:t>
            </a:r>
            <a:endParaRPr lang="en-US" dirty="0" smtClean="0"/>
          </a:p>
          <a:p>
            <a:r>
              <a:rPr lang="en-US" dirty="0" smtClean="0"/>
              <a:t>RTT Types:</a:t>
            </a:r>
          </a:p>
          <a:p>
            <a:pPr lvl="1"/>
            <a:r>
              <a:rPr lang="en-US" dirty="0" smtClean="0"/>
              <a:t>Model in the loop (MIL)</a:t>
            </a:r>
          </a:p>
          <a:p>
            <a:pPr lvl="1"/>
            <a:r>
              <a:rPr lang="en-US" dirty="0" smtClean="0"/>
              <a:t>Rapid Control Prototyping (RCP)</a:t>
            </a:r>
          </a:p>
          <a:p>
            <a:pPr lvl="1"/>
            <a:r>
              <a:rPr lang="en-US" dirty="0" smtClean="0"/>
              <a:t>Hardware in the Loop (HIL)</a:t>
            </a:r>
          </a:p>
          <a:p>
            <a:pPr lvl="1"/>
            <a:r>
              <a:rPr lang="en-US" dirty="0" smtClean="0"/>
              <a:t>Functional Testing / Test Cells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Test </a:t>
            </a:r>
            <a:r>
              <a:rPr lang="en-US" dirty="0" smtClean="0"/>
              <a:t>Continuity</a:t>
            </a:r>
            <a:endParaRPr lang="en-US" dirty="0"/>
          </a:p>
        </p:txBody>
      </p:sp>
      <p:sp>
        <p:nvSpPr>
          <p:cNvPr id="31" name="Rounded Rectangle 30"/>
          <p:cNvSpPr/>
          <p:nvPr/>
        </p:nvSpPr>
        <p:spPr>
          <a:xfrm>
            <a:off x="812467" y="1993386"/>
            <a:ext cx="1484415" cy="6647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Test Components</a:t>
            </a:r>
            <a:endParaRPr lang="en-US" sz="1800" dirty="0">
              <a:ln>
                <a:solidFill>
                  <a:prstClr val="black"/>
                </a:solidFill>
              </a:ln>
              <a:solidFill>
                <a:prstClr val="black"/>
              </a:solidFill>
            </a:endParaRPr>
          </a:p>
        </p:txBody>
      </p:sp>
      <p:cxnSp>
        <p:nvCxnSpPr>
          <p:cNvPr id="47" name="Straight Connector 46"/>
          <p:cNvCxnSpPr/>
          <p:nvPr/>
        </p:nvCxnSpPr>
        <p:spPr>
          <a:xfrm rot="5400000">
            <a:off x="776315" y="3107035"/>
            <a:ext cx="3571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785936" y="3109094"/>
            <a:ext cx="3575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796028" y="3109094"/>
            <a:ext cx="35753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229418" y="1249875"/>
            <a:ext cx="654346" cy="461665"/>
          </a:xfrm>
          <a:prstGeom prst="rect">
            <a:avLst/>
          </a:prstGeom>
        </p:spPr>
        <p:txBody>
          <a:bodyPr wrap="none">
            <a:spAutoFit/>
          </a:bodyPr>
          <a:lstStyle/>
          <a:p>
            <a:pPr algn="ctr" eaLnBrk="1" fontAlgn="auto" hangingPunct="1">
              <a:spcBef>
                <a:spcPts val="0"/>
              </a:spcBef>
              <a:spcAft>
                <a:spcPts val="0"/>
              </a:spcAft>
            </a:pPr>
            <a:r>
              <a:rPr lang="en-US" sz="2400" dirty="0" smtClean="0">
                <a:ln>
                  <a:solidFill>
                    <a:prstClr val="black"/>
                  </a:solidFill>
                </a:ln>
                <a:latin typeface="Calibri"/>
              </a:rPr>
              <a:t>MIL</a:t>
            </a:r>
            <a:endParaRPr lang="en-US" sz="2400" dirty="0">
              <a:ln>
                <a:solidFill>
                  <a:prstClr val="black"/>
                </a:solidFill>
              </a:ln>
              <a:latin typeface="Calibri"/>
            </a:endParaRPr>
          </a:p>
        </p:txBody>
      </p:sp>
      <p:sp>
        <p:nvSpPr>
          <p:cNvPr id="53" name="Rectangle 52"/>
          <p:cNvSpPr/>
          <p:nvPr/>
        </p:nvSpPr>
        <p:spPr>
          <a:xfrm>
            <a:off x="3259570" y="1249875"/>
            <a:ext cx="670889" cy="461665"/>
          </a:xfrm>
          <a:prstGeom prst="rect">
            <a:avLst/>
          </a:prstGeom>
        </p:spPr>
        <p:txBody>
          <a:bodyPr wrap="none">
            <a:spAutoFit/>
          </a:bodyPr>
          <a:lstStyle/>
          <a:p>
            <a:pPr algn="ctr" eaLnBrk="1" fontAlgn="auto" hangingPunct="1">
              <a:spcBef>
                <a:spcPts val="0"/>
              </a:spcBef>
              <a:spcAft>
                <a:spcPts val="0"/>
              </a:spcAft>
            </a:pPr>
            <a:r>
              <a:rPr lang="en-US" sz="2400" dirty="0" smtClean="0">
                <a:ln>
                  <a:solidFill>
                    <a:prstClr val="black"/>
                  </a:solidFill>
                </a:ln>
                <a:latin typeface="Calibri"/>
              </a:rPr>
              <a:t>RCP</a:t>
            </a:r>
            <a:endParaRPr lang="en-US" sz="2400" dirty="0">
              <a:ln>
                <a:solidFill>
                  <a:prstClr val="black"/>
                </a:solidFill>
              </a:ln>
              <a:latin typeface="Calibri"/>
            </a:endParaRPr>
          </a:p>
        </p:txBody>
      </p:sp>
      <p:sp>
        <p:nvSpPr>
          <p:cNvPr id="54" name="Rectangle 53"/>
          <p:cNvSpPr/>
          <p:nvPr/>
        </p:nvSpPr>
        <p:spPr>
          <a:xfrm>
            <a:off x="5251159" y="1249875"/>
            <a:ext cx="583814" cy="461665"/>
          </a:xfrm>
          <a:prstGeom prst="rect">
            <a:avLst/>
          </a:prstGeom>
        </p:spPr>
        <p:txBody>
          <a:bodyPr wrap="none">
            <a:spAutoFit/>
          </a:bodyPr>
          <a:lstStyle/>
          <a:p>
            <a:pPr algn="ctr" eaLnBrk="1" fontAlgn="auto" hangingPunct="1">
              <a:spcBef>
                <a:spcPts val="0"/>
              </a:spcBef>
              <a:spcAft>
                <a:spcPts val="0"/>
              </a:spcAft>
            </a:pPr>
            <a:r>
              <a:rPr lang="en-US" sz="2400" dirty="0" smtClean="0">
                <a:ln>
                  <a:solidFill>
                    <a:prstClr val="black"/>
                  </a:solidFill>
                </a:ln>
                <a:latin typeface="Calibri"/>
              </a:rPr>
              <a:t>HIL</a:t>
            </a:r>
            <a:endParaRPr lang="en-US" sz="2400" dirty="0">
              <a:ln>
                <a:solidFill>
                  <a:prstClr val="black"/>
                </a:solidFill>
              </a:ln>
              <a:latin typeface="Calibri"/>
            </a:endParaRPr>
          </a:p>
        </p:txBody>
      </p:sp>
      <p:sp>
        <p:nvSpPr>
          <p:cNvPr id="55" name="Rectangle 54"/>
          <p:cNvSpPr/>
          <p:nvPr/>
        </p:nvSpPr>
        <p:spPr>
          <a:xfrm>
            <a:off x="6982788" y="1249875"/>
            <a:ext cx="1208601" cy="461665"/>
          </a:xfrm>
          <a:prstGeom prst="rect">
            <a:avLst/>
          </a:prstGeom>
        </p:spPr>
        <p:txBody>
          <a:bodyPr wrap="none">
            <a:spAutoFit/>
          </a:bodyPr>
          <a:lstStyle/>
          <a:p>
            <a:pPr algn="ctr" eaLnBrk="1" fontAlgn="auto" hangingPunct="1">
              <a:spcBef>
                <a:spcPts val="0"/>
              </a:spcBef>
              <a:spcAft>
                <a:spcPts val="0"/>
              </a:spcAft>
            </a:pPr>
            <a:r>
              <a:rPr lang="en-US" sz="2400" dirty="0" smtClean="0">
                <a:ln>
                  <a:solidFill>
                    <a:prstClr val="black"/>
                  </a:solidFill>
                </a:ln>
                <a:latin typeface="Calibri"/>
              </a:rPr>
              <a:t>Test Cell</a:t>
            </a:r>
            <a:endParaRPr lang="en-US" sz="2400" dirty="0">
              <a:ln>
                <a:solidFill>
                  <a:prstClr val="black"/>
                </a:solidFill>
              </a:ln>
              <a:latin typeface="Calibri"/>
            </a:endParaRPr>
          </a:p>
        </p:txBody>
      </p:sp>
      <p:cxnSp>
        <p:nvCxnSpPr>
          <p:cNvPr id="56" name="Straight Connector 55"/>
          <p:cNvCxnSpPr/>
          <p:nvPr/>
        </p:nvCxnSpPr>
        <p:spPr>
          <a:xfrm>
            <a:off x="641863" y="1702442"/>
            <a:ext cx="7923212"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812467" y="2972111"/>
            <a:ext cx="1484415" cy="6647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Engine</a:t>
            </a:r>
            <a:endParaRPr lang="en-US" sz="1800" dirty="0">
              <a:ln>
                <a:solidFill>
                  <a:prstClr val="black"/>
                </a:solidFill>
              </a:ln>
              <a:solidFill>
                <a:prstClr val="black"/>
              </a:solidFill>
            </a:endParaRPr>
          </a:p>
        </p:txBody>
      </p:sp>
      <p:sp>
        <p:nvSpPr>
          <p:cNvPr id="61" name="Rounded Rectangle 60"/>
          <p:cNvSpPr/>
          <p:nvPr/>
        </p:nvSpPr>
        <p:spPr>
          <a:xfrm>
            <a:off x="812467" y="3950835"/>
            <a:ext cx="1484415" cy="6647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ECM</a:t>
            </a:r>
            <a:endParaRPr lang="en-US" sz="1800" dirty="0">
              <a:ln>
                <a:solidFill>
                  <a:prstClr val="black"/>
                </a:solidFill>
              </a:ln>
              <a:solidFill>
                <a:prstClr val="black"/>
              </a:solidFill>
            </a:endParaRPr>
          </a:p>
        </p:txBody>
      </p:sp>
      <p:sp>
        <p:nvSpPr>
          <p:cNvPr id="72" name="Rounded Rectangle 71"/>
          <p:cNvSpPr/>
          <p:nvPr/>
        </p:nvSpPr>
        <p:spPr>
          <a:xfrm>
            <a:off x="2829294" y="1993386"/>
            <a:ext cx="1484415" cy="6647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Test Components</a:t>
            </a:r>
            <a:endParaRPr lang="en-US" sz="1800" dirty="0">
              <a:ln>
                <a:solidFill>
                  <a:prstClr val="black"/>
                </a:solidFill>
              </a:ln>
              <a:solidFill>
                <a:prstClr val="black"/>
              </a:solidFill>
            </a:endParaRPr>
          </a:p>
        </p:txBody>
      </p:sp>
      <p:sp>
        <p:nvSpPr>
          <p:cNvPr id="73" name="Rounded Rectangle 72"/>
          <p:cNvSpPr/>
          <p:nvPr/>
        </p:nvSpPr>
        <p:spPr>
          <a:xfrm>
            <a:off x="2829294" y="2972111"/>
            <a:ext cx="1484415" cy="664702"/>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Engine</a:t>
            </a:r>
            <a:endParaRPr lang="en-US" sz="1800" dirty="0">
              <a:ln>
                <a:solidFill>
                  <a:prstClr val="black"/>
                </a:solidFill>
              </a:ln>
              <a:solidFill>
                <a:prstClr val="black"/>
              </a:solidFill>
            </a:endParaRPr>
          </a:p>
        </p:txBody>
      </p:sp>
      <p:sp>
        <p:nvSpPr>
          <p:cNvPr id="74" name="Rounded Rectangle 73"/>
          <p:cNvSpPr/>
          <p:nvPr/>
        </p:nvSpPr>
        <p:spPr>
          <a:xfrm>
            <a:off x="2829294" y="3950835"/>
            <a:ext cx="1484415" cy="6647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ECM</a:t>
            </a:r>
            <a:endParaRPr lang="en-US" sz="1800" dirty="0">
              <a:ln>
                <a:solidFill>
                  <a:prstClr val="black"/>
                </a:solidFill>
              </a:ln>
              <a:solidFill>
                <a:prstClr val="black"/>
              </a:solidFill>
            </a:endParaRPr>
          </a:p>
        </p:txBody>
      </p:sp>
      <p:sp>
        <p:nvSpPr>
          <p:cNvPr id="75" name="Rounded Rectangle 74"/>
          <p:cNvSpPr/>
          <p:nvPr/>
        </p:nvSpPr>
        <p:spPr>
          <a:xfrm>
            <a:off x="4848100" y="1993386"/>
            <a:ext cx="1484415" cy="6647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Test Components</a:t>
            </a:r>
            <a:endParaRPr lang="en-US" sz="1800" dirty="0">
              <a:ln>
                <a:solidFill>
                  <a:prstClr val="black"/>
                </a:solidFill>
              </a:ln>
              <a:solidFill>
                <a:prstClr val="black"/>
              </a:solidFill>
            </a:endParaRPr>
          </a:p>
        </p:txBody>
      </p:sp>
      <p:sp>
        <p:nvSpPr>
          <p:cNvPr id="76" name="Rounded Rectangle 75"/>
          <p:cNvSpPr/>
          <p:nvPr/>
        </p:nvSpPr>
        <p:spPr>
          <a:xfrm>
            <a:off x="4848100" y="2972111"/>
            <a:ext cx="1484415" cy="6647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Engine</a:t>
            </a:r>
            <a:endParaRPr lang="en-US" sz="1800" dirty="0">
              <a:ln>
                <a:solidFill>
                  <a:prstClr val="black"/>
                </a:solidFill>
              </a:ln>
              <a:solidFill>
                <a:prstClr val="black"/>
              </a:solidFill>
            </a:endParaRPr>
          </a:p>
        </p:txBody>
      </p:sp>
      <p:sp>
        <p:nvSpPr>
          <p:cNvPr id="77" name="Rounded Rectangle 76"/>
          <p:cNvSpPr/>
          <p:nvPr/>
        </p:nvSpPr>
        <p:spPr>
          <a:xfrm>
            <a:off x="4848100" y="3950835"/>
            <a:ext cx="1484415" cy="664702"/>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ECM</a:t>
            </a:r>
            <a:endParaRPr lang="en-US" sz="1800" dirty="0">
              <a:ln>
                <a:solidFill>
                  <a:prstClr val="black"/>
                </a:solidFill>
              </a:ln>
              <a:solidFill>
                <a:prstClr val="black"/>
              </a:solidFill>
            </a:endParaRPr>
          </a:p>
        </p:txBody>
      </p:sp>
      <p:sp>
        <p:nvSpPr>
          <p:cNvPr id="78" name="Rounded Rectangle 77"/>
          <p:cNvSpPr/>
          <p:nvPr/>
        </p:nvSpPr>
        <p:spPr>
          <a:xfrm>
            <a:off x="6890655" y="1993386"/>
            <a:ext cx="1484415" cy="6647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Test Components</a:t>
            </a:r>
            <a:endParaRPr lang="en-US" sz="1800" dirty="0">
              <a:ln>
                <a:solidFill>
                  <a:prstClr val="black"/>
                </a:solidFill>
              </a:ln>
              <a:solidFill>
                <a:prstClr val="black"/>
              </a:solidFill>
            </a:endParaRPr>
          </a:p>
        </p:txBody>
      </p:sp>
      <p:sp>
        <p:nvSpPr>
          <p:cNvPr id="79" name="Rounded Rectangle 78"/>
          <p:cNvSpPr/>
          <p:nvPr/>
        </p:nvSpPr>
        <p:spPr>
          <a:xfrm>
            <a:off x="6890655" y="2972111"/>
            <a:ext cx="1484415" cy="664702"/>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Engine</a:t>
            </a:r>
            <a:endParaRPr lang="en-US" sz="1800" dirty="0">
              <a:ln>
                <a:solidFill>
                  <a:prstClr val="black"/>
                </a:solidFill>
              </a:ln>
              <a:solidFill>
                <a:prstClr val="black"/>
              </a:solidFill>
            </a:endParaRPr>
          </a:p>
        </p:txBody>
      </p:sp>
      <p:sp>
        <p:nvSpPr>
          <p:cNvPr id="80" name="Rounded Rectangle 79"/>
          <p:cNvSpPr/>
          <p:nvPr/>
        </p:nvSpPr>
        <p:spPr>
          <a:xfrm>
            <a:off x="6890655" y="3950835"/>
            <a:ext cx="1484415" cy="664702"/>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smtClean="0">
                <a:ln>
                  <a:solidFill>
                    <a:prstClr val="black"/>
                  </a:solidFill>
                </a:ln>
                <a:solidFill>
                  <a:prstClr val="black"/>
                </a:solidFill>
              </a:rPr>
              <a:t>ECM</a:t>
            </a:r>
            <a:endParaRPr lang="en-US" sz="1800" dirty="0">
              <a:ln>
                <a:solidFill>
                  <a:prstClr val="black"/>
                </a:solidFill>
              </a:ln>
              <a:solidFill>
                <a:prstClr val="black"/>
              </a:solidFill>
            </a:endParaRPr>
          </a:p>
        </p:txBody>
      </p:sp>
      <p:sp>
        <p:nvSpPr>
          <p:cNvPr id="84" name="Rounded Rectangle 83"/>
          <p:cNvSpPr/>
          <p:nvPr/>
        </p:nvSpPr>
        <p:spPr>
          <a:xfrm>
            <a:off x="304800" y="5943600"/>
            <a:ext cx="228600" cy="226307"/>
          </a:xfrm>
          <a:prstGeom prst="roundRect">
            <a:avLst/>
          </a:prstGeom>
          <a:solidFill>
            <a:schemeClr val="bg1">
              <a:alpha val="5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600" dirty="0">
              <a:ln>
                <a:solidFill>
                  <a:prstClr val="black"/>
                </a:solidFill>
              </a:ln>
              <a:solidFill>
                <a:prstClr val="black"/>
              </a:solidFill>
            </a:endParaRPr>
          </a:p>
        </p:txBody>
      </p:sp>
      <p:sp>
        <p:nvSpPr>
          <p:cNvPr id="85" name="Rounded Rectangle 84"/>
          <p:cNvSpPr/>
          <p:nvPr/>
        </p:nvSpPr>
        <p:spPr>
          <a:xfrm>
            <a:off x="304800" y="5257800"/>
            <a:ext cx="228599" cy="2075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dirty="0">
              <a:ln>
                <a:solidFill>
                  <a:prstClr val="black"/>
                </a:solidFill>
              </a:ln>
              <a:solidFill>
                <a:prstClr val="black"/>
              </a:solidFill>
            </a:endParaRPr>
          </a:p>
        </p:txBody>
      </p:sp>
      <p:sp>
        <p:nvSpPr>
          <p:cNvPr id="86" name="Rounded Rectangle 85"/>
          <p:cNvSpPr/>
          <p:nvPr/>
        </p:nvSpPr>
        <p:spPr>
          <a:xfrm>
            <a:off x="304800" y="5638800"/>
            <a:ext cx="228600" cy="207502"/>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dirty="0">
              <a:ln>
                <a:solidFill>
                  <a:prstClr val="black"/>
                </a:solidFill>
              </a:ln>
              <a:solidFill>
                <a:prstClr val="black"/>
              </a:solidFill>
            </a:endParaRPr>
          </a:p>
        </p:txBody>
      </p:sp>
      <p:sp>
        <p:nvSpPr>
          <p:cNvPr id="28" name="TextBox 27"/>
          <p:cNvSpPr txBox="1"/>
          <p:nvPr/>
        </p:nvSpPr>
        <p:spPr>
          <a:xfrm>
            <a:off x="496155" y="5181600"/>
            <a:ext cx="1027845" cy="369332"/>
          </a:xfrm>
          <a:prstGeom prst="rect">
            <a:avLst/>
          </a:prstGeom>
          <a:noFill/>
        </p:spPr>
        <p:txBody>
          <a:bodyPr wrap="none" rtlCol="0">
            <a:spAutoFit/>
          </a:bodyPr>
          <a:lstStyle/>
          <a:p>
            <a:r>
              <a:rPr lang="en-US" sz="1800" dirty="0" smtClean="0"/>
              <a:t>Simulated</a:t>
            </a:r>
            <a:endParaRPr lang="en-US" dirty="0"/>
          </a:p>
        </p:txBody>
      </p:sp>
      <p:sp>
        <p:nvSpPr>
          <p:cNvPr id="29" name="TextBox 28"/>
          <p:cNvSpPr txBox="1"/>
          <p:nvPr/>
        </p:nvSpPr>
        <p:spPr>
          <a:xfrm>
            <a:off x="533400" y="5562600"/>
            <a:ext cx="627095" cy="369332"/>
          </a:xfrm>
          <a:prstGeom prst="rect">
            <a:avLst/>
          </a:prstGeom>
          <a:noFill/>
        </p:spPr>
        <p:txBody>
          <a:bodyPr wrap="none" rtlCol="0">
            <a:spAutoFit/>
          </a:bodyPr>
          <a:lstStyle/>
          <a:p>
            <a:r>
              <a:rPr lang="en-US" sz="1800" dirty="0" smtClean="0"/>
              <a:t>Real </a:t>
            </a:r>
            <a:endParaRPr lang="en-US" dirty="0"/>
          </a:p>
        </p:txBody>
      </p:sp>
      <p:sp>
        <p:nvSpPr>
          <p:cNvPr id="30" name="TextBox 29"/>
          <p:cNvSpPr txBox="1"/>
          <p:nvPr/>
        </p:nvSpPr>
        <p:spPr>
          <a:xfrm>
            <a:off x="533400" y="5867400"/>
            <a:ext cx="3774175" cy="338554"/>
          </a:xfrm>
          <a:prstGeom prst="rect">
            <a:avLst/>
          </a:prstGeom>
          <a:noFill/>
        </p:spPr>
        <p:txBody>
          <a:bodyPr wrap="none" rtlCol="0">
            <a:spAutoFit/>
          </a:bodyPr>
          <a:lstStyle/>
          <a:p>
            <a:r>
              <a:rPr lang="en-US" sz="1600" dirty="0" smtClean="0"/>
              <a:t>Stimulus, Data Logging, User Interface, Analysis</a:t>
            </a:r>
          </a:p>
        </p:txBody>
      </p:sp>
      <p:sp>
        <p:nvSpPr>
          <p:cNvPr id="32" name="Rounded Rectangle 31"/>
          <p:cNvSpPr/>
          <p:nvPr/>
        </p:nvSpPr>
        <p:spPr bwMode="auto">
          <a:xfrm>
            <a:off x="609600" y="1828800"/>
            <a:ext cx="8001000" cy="9906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solidFill>
                  <a:schemeClr val="tx1"/>
                </a:solidFill>
              </a:ln>
              <a:solidFill>
                <a:schemeClr val="tx1"/>
              </a:solidFill>
              <a:effectLst/>
              <a:latin typeface="Arial Narrow"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bwMode="auto">
          <a:xfrm rot="1926886">
            <a:off x="-48108" y="1718866"/>
            <a:ext cx="3200400" cy="1600200"/>
          </a:xfrm>
          <a:prstGeom prst="ellipse">
            <a:avLst/>
          </a:prstGeom>
          <a:solidFill>
            <a:srgbClr val="C1BC5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 name="Title 1"/>
          <p:cNvSpPr>
            <a:spLocks noGrp="1"/>
          </p:cNvSpPr>
          <p:nvPr>
            <p:ph type="title"/>
          </p:nvPr>
        </p:nvSpPr>
        <p:spPr>
          <a:xfrm>
            <a:off x="685800" y="609600"/>
            <a:ext cx="8077200" cy="1143000"/>
          </a:xfrm>
        </p:spPr>
        <p:txBody>
          <a:bodyPr>
            <a:normAutofit fontScale="90000"/>
          </a:bodyPr>
          <a:lstStyle/>
          <a:p>
            <a:r>
              <a:rPr lang="en-US" dirty="0" smtClean="0"/>
              <a:t>Embedded Software Development Process</a:t>
            </a:r>
            <a:br>
              <a:rPr lang="en-US" dirty="0" smtClean="0"/>
            </a:br>
            <a:endParaRPr lang="en-US" sz="3600" b="1" i="1" dirty="0">
              <a:solidFill>
                <a:schemeClr val="accent1">
                  <a:lumMod val="75000"/>
                </a:schemeClr>
              </a:solidFill>
            </a:endParaRPr>
          </a:p>
        </p:txBody>
      </p:sp>
      <p:sp>
        <p:nvSpPr>
          <p:cNvPr id="7" name="Rounded Rectangle 6"/>
          <p:cNvSpPr/>
          <p:nvPr/>
        </p:nvSpPr>
        <p:spPr>
          <a:xfrm>
            <a:off x="433947" y="1661715"/>
            <a:ext cx="716372" cy="716372"/>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231046" y="2481273"/>
            <a:ext cx="1216754" cy="642927"/>
          </a:xfrm>
          <a:custGeom>
            <a:avLst/>
            <a:gdLst>
              <a:gd name="connsiteX0" fmla="*/ 0 w 936033"/>
              <a:gd name="connsiteY0" fmla="*/ 90787 h 907872"/>
              <a:gd name="connsiteX1" fmla="*/ 26591 w 936033"/>
              <a:gd name="connsiteY1" fmla="*/ 26591 h 907872"/>
              <a:gd name="connsiteX2" fmla="*/ 90787 w 936033"/>
              <a:gd name="connsiteY2" fmla="*/ 0 h 907872"/>
              <a:gd name="connsiteX3" fmla="*/ 845246 w 936033"/>
              <a:gd name="connsiteY3" fmla="*/ 0 h 907872"/>
              <a:gd name="connsiteX4" fmla="*/ 909442 w 936033"/>
              <a:gd name="connsiteY4" fmla="*/ 26591 h 907872"/>
              <a:gd name="connsiteX5" fmla="*/ 936033 w 936033"/>
              <a:gd name="connsiteY5" fmla="*/ 90787 h 907872"/>
              <a:gd name="connsiteX6" fmla="*/ 936033 w 936033"/>
              <a:gd name="connsiteY6" fmla="*/ 817085 h 907872"/>
              <a:gd name="connsiteX7" fmla="*/ 909442 w 936033"/>
              <a:gd name="connsiteY7" fmla="*/ 881281 h 907872"/>
              <a:gd name="connsiteX8" fmla="*/ 845246 w 936033"/>
              <a:gd name="connsiteY8" fmla="*/ 907872 h 907872"/>
              <a:gd name="connsiteX9" fmla="*/ 90787 w 936033"/>
              <a:gd name="connsiteY9" fmla="*/ 907872 h 907872"/>
              <a:gd name="connsiteX10" fmla="*/ 26591 w 936033"/>
              <a:gd name="connsiteY10" fmla="*/ 881281 h 907872"/>
              <a:gd name="connsiteX11" fmla="*/ 0 w 936033"/>
              <a:gd name="connsiteY11" fmla="*/ 817085 h 907872"/>
              <a:gd name="connsiteX12" fmla="*/ 0 w 936033"/>
              <a:gd name="connsiteY12" fmla="*/ 90787 h 90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033" h="907872">
                <a:moveTo>
                  <a:pt x="0" y="90787"/>
                </a:moveTo>
                <a:cubicBezTo>
                  <a:pt x="0" y="66709"/>
                  <a:pt x="9565" y="43617"/>
                  <a:pt x="26591" y="26591"/>
                </a:cubicBezTo>
                <a:cubicBezTo>
                  <a:pt x="43617" y="9565"/>
                  <a:pt x="66709" y="0"/>
                  <a:pt x="90787" y="0"/>
                </a:cubicBezTo>
                <a:lnTo>
                  <a:pt x="845246" y="0"/>
                </a:lnTo>
                <a:cubicBezTo>
                  <a:pt x="869324" y="0"/>
                  <a:pt x="892416" y="9565"/>
                  <a:pt x="909442" y="26591"/>
                </a:cubicBezTo>
                <a:cubicBezTo>
                  <a:pt x="926468" y="43617"/>
                  <a:pt x="936033" y="66709"/>
                  <a:pt x="936033" y="90787"/>
                </a:cubicBezTo>
                <a:lnTo>
                  <a:pt x="936033" y="817085"/>
                </a:lnTo>
                <a:cubicBezTo>
                  <a:pt x="936033" y="841163"/>
                  <a:pt x="926468" y="864255"/>
                  <a:pt x="909442" y="881281"/>
                </a:cubicBezTo>
                <a:cubicBezTo>
                  <a:pt x="892416" y="898307"/>
                  <a:pt x="869324" y="907872"/>
                  <a:pt x="845246" y="907872"/>
                </a:cubicBezTo>
                <a:lnTo>
                  <a:pt x="90787" y="907872"/>
                </a:lnTo>
                <a:cubicBezTo>
                  <a:pt x="66709" y="907872"/>
                  <a:pt x="43617" y="898307"/>
                  <a:pt x="26591" y="881281"/>
                </a:cubicBezTo>
                <a:cubicBezTo>
                  <a:pt x="9565" y="864255"/>
                  <a:pt x="0" y="841163"/>
                  <a:pt x="0" y="817085"/>
                </a:cubicBezTo>
                <a:lnTo>
                  <a:pt x="0" y="9078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01" tIns="68501" rIns="68501" bIns="68501"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Requirements</a:t>
            </a:r>
          </a:p>
          <a:p>
            <a:pPr lvl="0" algn="l" defTabSz="466725">
              <a:lnSpc>
                <a:spcPct val="90000"/>
              </a:lnSpc>
              <a:spcBef>
                <a:spcPct val="0"/>
              </a:spcBef>
              <a:spcAft>
                <a:spcPct val="35000"/>
              </a:spcAft>
            </a:pPr>
            <a:r>
              <a:rPr lang="en-US" sz="1600" dirty="0" smtClean="0">
                <a:solidFill>
                  <a:schemeClr val="tx1"/>
                </a:solidFill>
              </a:rPr>
              <a:t>Gathering</a:t>
            </a:r>
            <a:endParaRPr lang="en-US" sz="1600" kern="1200" dirty="0">
              <a:solidFill>
                <a:schemeClr val="tx1"/>
              </a:solidFill>
              <a:latin typeface="+mn-lt"/>
            </a:endParaRPr>
          </a:p>
        </p:txBody>
      </p:sp>
      <p:sp>
        <p:nvSpPr>
          <p:cNvPr id="9" name="Freeform 8"/>
          <p:cNvSpPr/>
          <p:nvPr/>
        </p:nvSpPr>
        <p:spPr>
          <a:xfrm rot="2472780">
            <a:off x="1202625" y="2230975"/>
            <a:ext cx="591616" cy="172134"/>
          </a:xfrm>
          <a:custGeom>
            <a:avLst/>
            <a:gdLst>
              <a:gd name="connsiteX0" fmla="*/ 0 w 591616"/>
              <a:gd name="connsiteY0" fmla="*/ 34427 h 172134"/>
              <a:gd name="connsiteX1" fmla="*/ 505549 w 591616"/>
              <a:gd name="connsiteY1" fmla="*/ 34427 h 172134"/>
              <a:gd name="connsiteX2" fmla="*/ 505549 w 591616"/>
              <a:gd name="connsiteY2" fmla="*/ 0 h 172134"/>
              <a:gd name="connsiteX3" fmla="*/ 591616 w 591616"/>
              <a:gd name="connsiteY3" fmla="*/ 86067 h 172134"/>
              <a:gd name="connsiteX4" fmla="*/ 505549 w 591616"/>
              <a:gd name="connsiteY4" fmla="*/ 172134 h 172134"/>
              <a:gd name="connsiteX5" fmla="*/ 505549 w 591616"/>
              <a:gd name="connsiteY5" fmla="*/ 137707 h 172134"/>
              <a:gd name="connsiteX6" fmla="*/ 0 w 591616"/>
              <a:gd name="connsiteY6" fmla="*/ 137707 h 172134"/>
              <a:gd name="connsiteX7" fmla="*/ 0 w 59161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1616" h="172134">
                <a:moveTo>
                  <a:pt x="0" y="34427"/>
                </a:moveTo>
                <a:lnTo>
                  <a:pt x="505549" y="34427"/>
                </a:lnTo>
                <a:lnTo>
                  <a:pt x="505549" y="0"/>
                </a:lnTo>
                <a:lnTo>
                  <a:pt x="591616" y="86067"/>
                </a:lnTo>
                <a:lnTo>
                  <a:pt x="505549" y="172134"/>
                </a:lnTo>
                <a:lnTo>
                  <a:pt x="50554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6" rIns="51639" bIns="34427" numCol="1" spcCol="1270" anchor="ctr" anchorCtr="0">
            <a:noAutofit/>
          </a:bodyPr>
          <a:lstStyle/>
          <a:p>
            <a:pPr lvl="0" algn="ctr" defTabSz="311150">
              <a:lnSpc>
                <a:spcPct val="90000"/>
              </a:lnSpc>
              <a:spcBef>
                <a:spcPct val="0"/>
              </a:spcBef>
              <a:spcAft>
                <a:spcPct val="35000"/>
              </a:spcAft>
            </a:pPr>
            <a:endParaRPr lang="en-US" sz="700" kern="1200"/>
          </a:p>
        </p:txBody>
      </p:sp>
      <p:sp>
        <p:nvSpPr>
          <p:cNvPr id="10" name="Rounded Rectangle 9"/>
          <p:cNvSpPr/>
          <p:nvPr/>
        </p:nvSpPr>
        <p:spPr>
          <a:xfrm>
            <a:off x="1566330" y="2590800"/>
            <a:ext cx="795870" cy="781656"/>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609600" y="3352800"/>
            <a:ext cx="1176433" cy="609600"/>
          </a:xfrm>
          <a:custGeom>
            <a:avLst/>
            <a:gdLst>
              <a:gd name="connsiteX0" fmla="*/ 0 w 1176433"/>
              <a:gd name="connsiteY0" fmla="*/ 117643 h 1494803"/>
              <a:gd name="connsiteX1" fmla="*/ 34457 w 1176433"/>
              <a:gd name="connsiteY1" fmla="*/ 34457 h 1494803"/>
              <a:gd name="connsiteX2" fmla="*/ 117643 w 1176433"/>
              <a:gd name="connsiteY2" fmla="*/ 0 h 1494803"/>
              <a:gd name="connsiteX3" fmla="*/ 1058790 w 1176433"/>
              <a:gd name="connsiteY3" fmla="*/ 0 h 1494803"/>
              <a:gd name="connsiteX4" fmla="*/ 1141976 w 1176433"/>
              <a:gd name="connsiteY4" fmla="*/ 34457 h 1494803"/>
              <a:gd name="connsiteX5" fmla="*/ 1176433 w 1176433"/>
              <a:gd name="connsiteY5" fmla="*/ 117643 h 1494803"/>
              <a:gd name="connsiteX6" fmla="*/ 1176433 w 1176433"/>
              <a:gd name="connsiteY6" fmla="*/ 1377160 h 1494803"/>
              <a:gd name="connsiteX7" fmla="*/ 1141976 w 1176433"/>
              <a:gd name="connsiteY7" fmla="*/ 1460346 h 1494803"/>
              <a:gd name="connsiteX8" fmla="*/ 1058790 w 1176433"/>
              <a:gd name="connsiteY8" fmla="*/ 1494803 h 1494803"/>
              <a:gd name="connsiteX9" fmla="*/ 117643 w 1176433"/>
              <a:gd name="connsiteY9" fmla="*/ 1494803 h 1494803"/>
              <a:gd name="connsiteX10" fmla="*/ 34457 w 1176433"/>
              <a:gd name="connsiteY10" fmla="*/ 1460346 h 1494803"/>
              <a:gd name="connsiteX11" fmla="*/ 0 w 1176433"/>
              <a:gd name="connsiteY11" fmla="*/ 1377160 h 1494803"/>
              <a:gd name="connsiteX12" fmla="*/ 0 w 1176433"/>
              <a:gd name="connsiteY12" fmla="*/ 117643 h 149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6433" h="1494803">
                <a:moveTo>
                  <a:pt x="0" y="117643"/>
                </a:moveTo>
                <a:cubicBezTo>
                  <a:pt x="0" y="86442"/>
                  <a:pt x="12395" y="56519"/>
                  <a:pt x="34457" y="34457"/>
                </a:cubicBezTo>
                <a:cubicBezTo>
                  <a:pt x="56519" y="12395"/>
                  <a:pt x="86442" y="0"/>
                  <a:pt x="117643" y="0"/>
                </a:cubicBezTo>
                <a:lnTo>
                  <a:pt x="1058790" y="0"/>
                </a:lnTo>
                <a:cubicBezTo>
                  <a:pt x="1089991" y="0"/>
                  <a:pt x="1119914" y="12395"/>
                  <a:pt x="1141976" y="34457"/>
                </a:cubicBezTo>
                <a:cubicBezTo>
                  <a:pt x="1164038" y="56519"/>
                  <a:pt x="1176433" y="86442"/>
                  <a:pt x="1176433" y="117643"/>
                </a:cubicBezTo>
                <a:lnTo>
                  <a:pt x="1176433" y="1377160"/>
                </a:lnTo>
                <a:cubicBezTo>
                  <a:pt x="1176433" y="1408361"/>
                  <a:pt x="1164038" y="1438284"/>
                  <a:pt x="1141976" y="1460346"/>
                </a:cubicBezTo>
                <a:cubicBezTo>
                  <a:pt x="1119914" y="1482408"/>
                  <a:pt x="1089991" y="1494803"/>
                  <a:pt x="1058790" y="1494803"/>
                </a:cubicBezTo>
                <a:lnTo>
                  <a:pt x="117643" y="1494803"/>
                </a:lnTo>
                <a:cubicBezTo>
                  <a:pt x="86442" y="1494803"/>
                  <a:pt x="56519" y="1482408"/>
                  <a:pt x="34457" y="1460346"/>
                </a:cubicBezTo>
                <a:cubicBezTo>
                  <a:pt x="12395" y="1438284"/>
                  <a:pt x="0" y="1408361"/>
                  <a:pt x="0" y="1377160"/>
                </a:cubicBezTo>
                <a:lnTo>
                  <a:pt x="0" y="117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367" tIns="76367" rIns="76367" bIns="76367"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latin typeface="+mn-lt"/>
              </a:rPr>
              <a:t>Model Simulation</a:t>
            </a:r>
            <a:endParaRPr lang="en-US" sz="1200" kern="1200" dirty="0">
              <a:solidFill>
                <a:schemeClr val="tx1"/>
              </a:solidFill>
              <a:latin typeface="+mn-lt"/>
            </a:endParaRPr>
          </a:p>
        </p:txBody>
      </p:sp>
      <p:sp>
        <p:nvSpPr>
          <p:cNvPr id="14" name="Freeform 13"/>
          <p:cNvSpPr/>
          <p:nvPr/>
        </p:nvSpPr>
        <p:spPr>
          <a:xfrm>
            <a:off x="1371600" y="4495800"/>
            <a:ext cx="985864" cy="703965"/>
          </a:xfrm>
          <a:custGeom>
            <a:avLst/>
            <a:gdLst>
              <a:gd name="connsiteX0" fmla="*/ 0 w 985864"/>
              <a:gd name="connsiteY0" fmla="*/ 98586 h 1189629"/>
              <a:gd name="connsiteX1" fmla="*/ 28875 w 985864"/>
              <a:gd name="connsiteY1" fmla="*/ 28875 h 1189629"/>
              <a:gd name="connsiteX2" fmla="*/ 98586 w 985864"/>
              <a:gd name="connsiteY2" fmla="*/ 0 h 1189629"/>
              <a:gd name="connsiteX3" fmla="*/ 887278 w 985864"/>
              <a:gd name="connsiteY3" fmla="*/ 0 h 1189629"/>
              <a:gd name="connsiteX4" fmla="*/ 956989 w 985864"/>
              <a:gd name="connsiteY4" fmla="*/ 28875 h 1189629"/>
              <a:gd name="connsiteX5" fmla="*/ 985864 w 985864"/>
              <a:gd name="connsiteY5" fmla="*/ 98586 h 1189629"/>
              <a:gd name="connsiteX6" fmla="*/ 985864 w 985864"/>
              <a:gd name="connsiteY6" fmla="*/ 1091043 h 1189629"/>
              <a:gd name="connsiteX7" fmla="*/ 956989 w 985864"/>
              <a:gd name="connsiteY7" fmla="*/ 1160754 h 1189629"/>
              <a:gd name="connsiteX8" fmla="*/ 887278 w 985864"/>
              <a:gd name="connsiteY8" fmla="*/ 1189629 h 1189629"/>
              <a:gd name="connsiteX9" fmla="*/ 98586 w 985864"/>
              <a:gd name="connsiteY9" fmla="*/ 1189629 h 1189629"/>
              <a:gd name="connsiteX10" fmla="*/ 28875 w 985864"/>
              <a:gd name="connsiteY10" fmla="*/ 1160754 h 1189629"/>
              <a:gd name="connsiteX11" fmla="*/ 0 w 985864"/>
              <a:gd name="connsiteY11" fmla="*/ 1091043 h 1189629"/>
              <a:gd name="connsiteX12" fmla="*/ 0 w 985864"/>
              <a:gd name="connsiteY12" fmla="*/ 98586 h 118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5864" h="1189629">
                <a:moveTo>
                  <a:pt x="0" y="98586"/>
                </a:moveTo>
                <a:cubicBezTo>
                  <a:pt x="0" y="72439"/>
                  <a:pt x="10387" y="47364"/>
                  <a:pt x="28875" y="28875"/>
                </a:cubicBezTo>
                <a:cubicBezTo>
                  <a:pt x="47363" y="10387"/>
                  <a:pt x="72439" y="0"/>
                  <a:pt x="98586" y="0"/>
                </a:cubicBezTo>
                <a:lnTo>
                  <a:pt x="887278" y="0"/>
                </a:lnTo>
                <a:cubicBezTo>
                  <a:pt x="913425" y="0"/>
                  <a:pt x="938500" y="10387"/>
                  <a:pt x="956989" y="28875"/>
                </a:cubicBezTo>
                <a:cubicBezTo>
                  <a:pt x="975477" y="47363"/>
                  <a:pt x="985864" y="72439"/>
                  <a:pt x="985864" y="98586"/>
                </a:cubicBezTo>
                <a:lnTo>
                  <a:pt x="985864" y="1091043"/>
                </a:lnTo>
                <a:cubicBezTo>
                  <a:pt x="985864" y="1117190"/>
                  <a:pt x="975477" y="1142265"/>
                  <a:pt x="956989" y="1160754"/>
                </a:cubicBezTo>
                <a:cubicBezTo>
                  <a:pt x="938501" y="1179242"/>
                  <a:pt x="913425" y="1189629"/>
                  <a:pt x="887278" y="1189629"/>
                </a:cubicBezTo>
                <a:lnTo>
                  <a:pt x="98586" y="1189629"/>
                </a:lnTo>
                <a:cubicBezTo>
                  <a:pt x="72439" y="1189629"/>
                  <a:pt x="47364" y="1179242"/>
                  <a:pt x="28875" y="1160754"/>
                </a:cubicBezTo>
                <a:cubicBezTo>
                  <a:pt x="10387" y="1142266"/>
                  <a:pt x="0" y="1117190"/>
                  <a:pt x="0" y="1091043"/>
                </a:cubicBezTo>
                <a:lnTo>
                  <a:pt x="0" y="985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85" tIns="70785" rIns="70785" bIns="70785"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Rapid Prototyping</a:t>
            </a:r>
            <a:endParaRPr lang="en-US" sz="1600" kern="1200" dirty="0">
              <a:solidFill>
                <a:schemeClr val="tx1"/>
              </a:solidFill>
            </a:endParaRPr>
          </a:p>
        </p:txBody>
      </p:sp>
      <p:sp>
        <p:nvSpPr>
          <p:cNvPr id="17" name="Freeform 16"/>
          <p:cNvSpPr/>
          <p:nvPr/>
        </p:nvSpPr>
        <p:spPr>
          <a:xfrm>
            <a:off x="3810000" y="5400818"/>
            <a:ext cx="1523999" cy="778976"/>
          </a:xfrm>
          <a:custGeom>
            <a:avLst/>
            <a:gdLst>
              <a:gd name="connsiteX0" fmla="*/ 0 w 1120828"/>
              <a:gd name="connsiteY0" fmla="*/ 77898 h 778976"/>
              <a:gd name="connsiteX1" fmla="*/ 22816 w 1120828"/>
              <a:gd name="connsiteY1" fmla="*/ 22816 h 778976"/>
              <a:gd name="connsiteX2" fmla="*/ 77898 w 1120828"/>
              <a:gd name="connsiteY2" fmla="*/ 0 h 778976"/>
              <a:gd name="connsiteX3" fmla="*/ 1042930 w 1120828"/>
              <a:gd name="connsiteY3" fmla="*/ 0 h 778976"/>
              <a:gd name="connsiteX4" fmla="*/ 1098012 w 1120828"/>
              <a:gd name="connsiteY4" fmla="*/ 22816 h 778976"/>
              <a:gd name="connsiteX5" fmla="*/ 1120828 w 1120828"/>
              <a:gd name="connsiteY5" fmla="*/ 77898 h 778976"/>
              <a:gd name="connsiteX6" fmla="*/ 1120828 w 1120828"/>
              <a:gd name="connsiteY6" fmla="*/ 701078 h 778976"/>
              <a:gd name="connsiteX7" fmla="*/ 1098012 w 1120828"/>
              <a:gd name="connsiteY7" fmla="*/ 756160 h 778976"/>
              <a:gd name="connsiteX8" fmla="*/ 1042930 w 1120828"/>
              <a:gd name="connsiteY8" fmla="*/ 778976 h 778976"/>
              <a:gd name="connsiteX9" fmla="*/ 77898 w 1120828"/>
              <a:gd name="connsiteY9" fmla="*/ 778976 h 778976"/>
              <a:gd name="connsiteX10" fmla="*/ 22816 w 1120828"/>
              <a:gd name="connsiteY10" fmla="*/ 756160 h 778976"/>
              <a:gd name="connsiteX11" fmla="*/ 0 w 1120828"/>
              <a:gd name="connsiteY11" fmla="*/ 701078 h 778976"/>
              <a:gd name="connsiteX12" fmla="*/ 0 w 1120828"/>
              <a:gd name="connsiteY12" fmla="*/ 77898 h 77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0828" h="778976">
                <a:moveTo>
                  <a:pt x="0" y="77898"/>
                </a:moveTo>
                <a:cubicBezTo>
                  <a:pt x="0" y="57238"/>
                  <a:pt x="8207" y="37424"/>
                  <a:pt x="22816" y="22816"/>
                </a:cubicBezTo>
                <a:cubicBezTo>
                  <a:pt x="37425" y="8207"/>
                  <a:pt x="57238" y="0"/>
                  <a:pt x="77898" y="0"/>
                </a:cubicBezTo>
                <a:lnTo>
                  <a:pt x="1042930" y="0"/>
                </a:lnTo>
                <a:cubicBezTo>
                  <a:pt x="1063590" y="0"/>
                  <a:pt x="1083404" y="8207"/>
                  <a:pt x="1098012" y="22816"/>
                </a:cubicBezTo>
                <a:cubicBezTo>
                  <a:pt x="1112621" y="37425"/>
                  <a:pt x="1120828" y="57238"/>
                  <a:pt x="1120828" y="77898"/>
                </a:cubicBezTo>
                <a:lnTo>
                  <a:pt x="1120828" y="701078"/>
                </a:lnTo>
                <a:cubicBezTo>
                  <a:pt x="1120828" y="721738"/>
                  <a:pt x="1112621" y="741552"/>
                  <a:pt x="1098012" y="756160"/>
                </a:cubicBezTo>
                <a:cubicBezTo>
                  <a:pt x="1083403" y="770769"/>
                  <a:pt x="1063590" y="778976"/>
                  <a:pt x="1042930" y="778976"/>
                </a:cubicBezTo>
                <a:lnTo>
                  <a:pt x="77898" y="778976"/>
                </a:lnTo>
                <a:cubicBezTo>
                  <a:pt x="57238" y="778976"/>
                  <a:pt x="37424" y="770769"/>
                  <a:pt x="22816" y="756160"/>
                </a:cubicBezTo>
                <a:cubicBezTo>
                  <a:pt x="8207" y="741551"/>
                  <a:pt x="0" y="721738"/>
                  <a:pt x="0" y="701078"/>
                </a:cubicBezTo>
                <a:lnTo>
                  <a:pt x="0" y="77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725" tIns="64725" rIns="64725" bIns="64725" numCol="1" spcCol="1270" anchor="t" anchorCtr="0">
            <a:noAutofit/>
          </a:bodyPr>
          <a:lstStyle/>
          <a:p>
            <a:pPr marL="57150" lvl="1" indent="-57150" algn="l" defTabSz="466725">
              <a:lnSpc>
                <a:spcPct val="90000"/>
              </a:lnSpc>
              <a:spcBef>
                <a:spcPct val="0"/>
              </a:spcBef>
              <a:spcAft>
                <a:spcPct val="15000"/>
              </a:spcAft>
            </a:pPr>
            <a:r>
              <a:rPr lang="en-US" sz="1600" dirty="0" smtClean="0">
                <a:solidFill>
                  <a:schemeClr val="tx1"/>
                </a:solidFill>
              </a:rPr>
              <a:t>Code Generation and ECU Flashing</a:t>
            </a:r>
            <a:endParaRPr lang="en-US" sz="1600" kern="1200" dirty="0">
              <a:solidFill>
                <a:schemeClr val="tx1"/>
              </a:solidFill>
            </a:endParaRPr>
          </a:p>
        </p:txBody>
      </p:sp>
      <p:sp>
        <p:nvSpPr>
          <p:cNvPr id="18" name="Freeform 17"/>
          <p:cNvSpPr/>
          <p:nvPr/>
        </p:nvSpPr>
        <p:spPr>
          <a:xfrm rot="19122331">
            <a:off x="4738860" y="4385858"/>
            <a:ext cx="427489" cy="172134"/>
          </a:xfrm>
          <a:custGeom>
            <a:avLst/>
            <a:gdLst>
              <a:gd name="connsiteX0" fmla="*/ 0 w 427489"/>
              <a:gd name="connsiteY0" fmla="*/ 34427 h 172134"/>
              <a:gd name="connsiteX1" fmla="*/ 341422 w 427489"/>
              <a:gd name="connsiteY1" fmla="*/ 34427 h 172134"/>
              <a:gd name="connsiteX2" fmla="*/ 341422 w 427489"/>
              <a:gd name="connsiteY2" fmla="*/ 0 h 172134"/>
              <a:gd name="connsiteX3" fmla="*/ 427489 w 427489"/>
              <a:gd name="connsiteY3" fmla="*/ 86067 h 172134"/>
              <a:gd name="connsiteX4" fmla="*/ 341422 w 427489"/>
              <a:gd name="connsiteY4" fmla="*/ 172134 h 172134"/>
              <a:gd name="connsiteX5" fmla="*/ 341422 w 427489"/>
              <a:gd name="connsiteY5" fmla="*/ 137707 h 172134"/>
              <a:gd name="connsiteX6" fmla="*/ 0 w 427489"/>
              <a:gd name="connsiteY6" fmla="*/ 137707 h 172134"/>
              <a:gd name="connsiteX7" fmla="*/ 0 w 427489"/>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7489" h="172134">
                <a:moveTo>
                  <a:pt x="0" y="34427"/>
                </a:moveTo>
                <a:lnTo>
                  <a:pt x="341422" y="34427"/>
                </a:lnTo>
                <a:lnTo>
                  <a:pt x="341422" y="0"/>
                </a:lnTo>
                <a:lnTo>
                  <a:pt x="427489" y="86067"/>
                </a:lnTo>
                <a:lnTo>
                  <a:pt x="341422" y="172134"/>
                </a:lnTo>
                <a:lnTo>
                  <a:pt x="341422"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sp>
        <p:nvSpPr>
          <p:cNvPr id="20" name="Freeform 19"/>
          <p:cNvSpPr/>
          <p:nvPr/>
        </p:nvSpPr>
        <p:spPr>
          <a:xfrm>
            <a:off x="6095999" y="4495796"/>
            <a:ext cx="1371601" cy="914404"/>
          </a:xfrm>
          <a:custGeom>
            <a:avLst/>
            <a:gdLst>
              <a:gd name="connsiteX0" fmla="*/ 0 w 970877"/>
              <a:gd name="connsiteY0" fmla="*/ 97088 h 1473112"/>
              <a:gd name="connsiteX1" fmla="*/ 28437 w 970877"/>
              <a:gd name="connsiteY1" fmla="*/ 28436 h 1473112"/>
              <a:gd name="connsiteX2" fmla="*/ 97089 w 970877"/>
              <a:gd name="connsiteY2" fmla="*/ 0 h 1473112"/>
              <a:gd name="connsiteX3" fmla="*/ 873789 w 970877"/>
              <a:gd name="connsiteY3" fmla="*/ 0 h 1473112"/>
              <a:gd name="connsiteX4" fmla="*/ 942441 w 970877"/>
              <a:gd name="connsiteY4" fmla="*/ 28437 h 1473112"/>
              <a:gd name="connsiteX5" fmla="*/ 970877 w 970877"/>
              <a:gd name="connsiteY5" fmla="*/ 97089 h 1473112"/>
              <a:gd name="connsiteX6" fmla="*/ 970877 w 970877"/>
              <a:gd name="connsiteY6" fmla="*/ 1376024 h 1473112"/>
              <a:gd name="connsiteX7" fmla="*/ 942441 w 970877"/>
              <a:gd name="connsiteY7" fmla="*/ 1444676 h 1473112"/>
              <a:gd name="connsiteX8" fmla="*/ 873789 w 970877"/>
              <a:gd name="connsiteY8" fmla="*/ 1473112 h 1473112"/>
              <a:gd name="connsiteX9" fmla="*/ 97088 w 970877"/>
              <a:gd name="connsiteY9" fmla="*/ 1473112 h 1473112"/>
              <a:gd name="connsiteX10" fmla="*/ 28436 w 970877"/>
              <a:gd name="connsiteY10" fmla="*/ 1444676 h 1473112"/>
              <a:gd name="connsiteX11" fmla="*/ 0 w 970877"/>
              <a:gd name="connsiteY11" fmla="*/ 1376024 h 1473112"/>
              <a:gd name="connsiteX12" fmla="*/ 0 w 970877"/>
              <a:gd name="connsiteY12" fmla="*/ 97088 h 147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0877" h="1473112">
                <a:moveTo>
                  <a:pt x="0" y="97088"/>
                </a:moveTo>
                <a:cubicBezTo>
                  <a:pt x="0" y="71339"/>
                  <a:pt x="10229" y="46644"/>
                  <a:pt x="28437" y="28436"/>
                </a:cubicBezTo>
                <a:cubicBezTo>
                  <a:pt x="46645" y="10228"/>
                  <a:pt x="71339" y="0"/>
                  <a:pt x="97089" y="0"/>
                </a:cubicBezTo>
                <a:lnTo>
                  <a:pt x="873789" y="0"/>
                </a:lnTo>
                <a:cubicBezTo>
                  <a:pt x="899538" y="0"/>
                  <a:pt x="924233" y="10229"/>
                  <a:pt x="942441" y="28437"/>
                </a:cubicBezTo>
                <a:cubicBezTo>
                  <a:pt x="960649" y="46645"/>
                  <a:pt x="970877" y="71339"/>
                  <a:pt x="970877" y="97089"/>
                </a:cubicBezTo>
                <a:lnTo>
                  <a:pt x="970877" y="1376024"/>
                </a:lnTo>
                <a:cubicBezTo>
                  <a:pt x="970877" y="1401773"/>
                  <a:pt x="960648" y="1426468"/>
                  <a:pt x="942441" y="1444676"/>
                </a:cubicBezTo>
                <a:cubicBezTo>
                  <a:pt x="924233" y="1462884"/>
                  <a:pt x="899539" y="1473112"/>
                  <a:pt x="873789" y="1473112"/>
                </a:cubicBezTo>
                <a:lnTo>
                  <a:pt x="97088" y="1473112"/>
                </a:lnTo>
                <a:cubicBezTo>
                  <a:pt x="71339" y="1473112"/>
                  <a:pt x="46644" y="1462883"/>
                  <a:pt x="28436" y="1444676"/>
                </a:cubicBezTo>
                <a:cubicBezTo>
                  <a:pt x="10228" y="1426468"/>
                  <a:pt x="0" y="1401774"/>
                  <a:pt x="0" y="1376024"/>
                </a:cubicBezTo>
                <a:lnTo>
                  <a:pt x="0" y="9708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346" tIns="70346" rIns="70346" bIns="70346"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Hardware in the Loop Testing</a:t>
            </a:r>
          </a:p>
          <a:p>
            <a:pPr lvl="0" algn="l" defTabSz="466725">
              <a:lnSpc>
                <a:spcPct val="90000"/>
              </a:lnSpc>
              <a:spcBef>
                <a:spcPct val="0"/>
              </a:spcBef>
              <a:spcAft>
                <a:spcPct val="35000"/>
              </a:spcAft>
            </a:pPr>
            <a:r>
              <a:rPr lang="en-US" sz="1600" dirty="0" smtClean="0">
                <a:solidFill>
                  <a:schemeClr val="tx1"/>
                </a:solidFill>
              </a:rPr>
              <a:t>(HIL)</a:t>
            </a:r>
            <a:endParaRPr lang="en-US" sz="1600" kern="1200" dirty="0">
              <a:solidFill>
                <a:schemeClr val="tx1"/>
              </a:solidFill>
            </a:endParaRPr>
          </a:p>
        </p:txBody>
      </p:sp>
      <p:sp>
        <p:nvSpPr>
          <p:cNvPr id="21" name="Freeform 20"/>
          <p:cNvSpPr/>
          <p:nvPr/>
        </p:nvSpPr>
        <p:spPr>
          <a:xfrm rot="19010845">
            <a:off x="6080976" y="3254876"/>
            <a:ext cx="407477" cy="140984"/>
          </a:xfrm>
          <a:custGeom>
            <a:avLst/>
            <a:gdLst>
              <a:gd name="connsiteX0" fmla="*/ 0 w 407477"/>
              <a:gd name="connsiteY0" fmla="*/ 28197 h 140984"/>
              <a:gd name="connsiteX1" fmla="*/ 336985 w 407477"/>
              <a:gd name="connsiteY1" fmla="*/ 28197 h 140984"/>
              <a:gd name="connsiteX2" fmla="*/ 336985 w 407477"/>
              <a:gd name="connsiteY2" fmla="*/ 0 h 140984"/>
              <a:gd name="connsiteX3" fmla="*/ 407477 w 407477"/>
              <a:gd name="connsiteY3" fmla="*/ 70492 h 140984"/>
              <a:gd name="connsiteX4" fmla="*/ 336985 w 407477"/>
              <a:gd name="connsiteY4" fmla="*/ 140984 h 140984"/>
              <a:gd name="connsiteX5" fmla="*/ 336985 w 407477"/>
              <a:gd name="connsiteY5" fmla="*/ 112787 h 140984"/>
              <a:gd name="connsiteX6" fmla="*/ 0 w 407477"/>
              <a:gd name="connsiteY6" fmla="*/ 112787 h 140984"/>
              <a:gd name="connsiteX7" fmla="*/ 0 w 407477"/>
              <a:gd name="connsiteY7" fmla="*/ 28197 h 14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477" h="140984">
                <a:moveTo>
                  <a:pt x="0" y="28197"/>
                </a:moveTo>
                <a:lnTo>
                  <a:pt x="336985" y="28197"/>
                </a:lnTo>
                <a:lnTo>
                  <a:pt x="336985" y="0"/>
                </a:lnTo>
                <a:lnTo>
                  <a:pt x="407477" y="70492"/>
                </a:lnTo>
                <a:lnTo>
                  <a:pt x="336985" y="140984"/>
                </a:lnTo>
                <a:lnTo>
                  <a:pt x="336985" y="112787"/>
                </a:lnTo>
                <a:lnTo>
                  <a:pt x="0" y="112787"/>
                </a:lnTo>
                <a:lnTo>
                  <a:pt x="0" y="2819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28197" rIns="42295" bIns="28196" numCol="1" spcCol="1270" anchor="ctr" anchorCtr="0">
            <a:noAutofit/>
          </a:bodyPr>
          <a:lstStyle/>
          <a:p>
            <a:pPr lvl="0" algn="ctr" defTabSz="266700">
              <a:lnSpc>
                <a:spcPct val="90000"/>
              </a:lnSpc>
              <a:spcBef>
                <a:spcPct val="0"/>
              </a:spcBef>
              <a:spcAft>
                <a:spcPct val="35000"/>
              </a:spcAft>
            </a:pPr>
            <a:endParaRPr lang="en-US" sz="600" kern="1200"/>
          </a:p>
        </p:txBody>
      </p:sp>
      <p:sp>
        <p:nvSpPr>
          <p:cNvPr id="22" name="Rounded Rectangle 21"/>
          <p:cNvSpPr/>
          <p:nvPr/>
        </p:nvSpPr>
        <p:spPr>
          <a:xfrm>
            <a:off x="6613490" y="2514600"/>
            <a:ext cx="930309" cy="857854"/>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22"/>
          <p:cNvSpPr/>
          <p:nvPr/>
        </p:nvSpPr>
        <p:spPr>
          <a:xfrm>
            <a:off x="7315200" y="3352800"/>
            <a:ext cx="1403651" cy="865260"/>
          </a:xfrm>
          <a:custGeom>
            <a:avLst/>
            <a:gdLst>
              <a:gd name="connsiteX0" fmla="*/ 0 w 716372"/>
              <a:gd name="connsiteY0" fmla="*/ 71637 h 716372"/>
              <a:gd name="connsiteX1" fmla="*/ 20982 w 716372"/>
              <a:gd name="connsiteY1" fmla="*/ 20982 h 716372"/>
              <a:gd name="connsiteX2" fmla="*/ 71637 w 716372"/>
              <a:gd name="connsiteY2" fmla="*/ 0 h 716372"/>
              <a:gd name="connsiteX3" fmla="*/ 644735 w 716372"/>
              <a:gd name="connsiteY3" fmla="*/ 0 h 716372"/>
              <a:gd name="connsiteX4" fmla="*/ 695390 w 716372"/>
              <a:gd name="connsiteY4" fmla="*/ 20982 h 716372"/>
              <a:gd name="connsiteX5" fmla="*/ 716372 w 716372"/>
              <a:gd name="connsiteY5" fmla="*/ 71637 h 716372"/>
              <a:gd name="connsiteX6" fmla="*/ 716372 w 716372"/>
              <a:gd name="connsiteY6" fmla="*/ 644735 h 716372"/>
              <a:gd name="connsiteX7" fmla="*/ 695390 w 716372"/>
              <a:gd name="connsiteY7" fmla="*/ 695390 h 716372"/>
              <a:gd name="connsiteX8" fmla="*/ 644735 w 716372"/>
              <a:gd name="connsiteY8" fmla="*/ 716372 h 716372"/>
              <a:gd name="connsiteX9" fmla="*/ 71637 w 716372"/>
              <a:gd name="connsiteY9" fmla="*/ 716372 h 716372"/>
              <a:gd name="connsiteX10" fmla="*/ 20982 w 716372"/>
              <a:gd name="connsiteY10" fmla="*/ 695390 h 716372"/>
              <a:gd name="connsiteX11" fmla="*/ 0 w 716372"/>
              <a:gd name="connsiteY11" fmla="*/ 644735 h 716372"/>
              <a:gd name="connsiteX12" fmla="*/ 0 w 716372"/>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6372" h="716372">
                <a:moveTo>
                  <a:pt x="0" y="71637"/>
                </a:moveTo>
                <a:cubicBezTo>
                  <a:pt x="0" y="52638"/>
                  <a:pt x="7547" y="34417"/>
                  <a:pt x="20982" y="20982"/>
                </a:cubicBezTo>
                <a:cubicBezTo>
                  <a:pt x="34417" y="7547"/>
                  <a:pt x="52638" y="0"/>
                  <a:pt x="71637" y="0"/>
                </a:cubicBezTo>
                <a:lnTo>
                  <a:pt x="644735" y="0"/>
                </a:lnTo>
                <a:cubicBezTo>
                  <a:pt x="663734" y="0"/>
                  <a:pt x="681955" y="7547"/>
                  <a:pt x="695390" y="20982"/>
                </a:cubicBezTo>
                <a:cubicBezTo>
                  <a:pt x="708825" y="34417"/>
                  <a:pt x="716372" y="52638"/>
                  <a:pt x="716372" y="71637"/>
                </a:cubicBezTo>
                <a:lnTo>
                  <a:pt x="716372" y="644735"/>
                </a:lnTo>
                <a:cubicBezTo>
                  <a:pt x="716372" y="663734"/>
                  <a:pt x="708825" y="681955"/>
                  <a:pt x="695390" y="695390"/>
                </a:cubicBezTo>
                <a:cubicBezTo>
                  <a:pt x="681955" y="708825"/>
                  <a:pt x="663734" y="716372"/>
                  <a:pt x="644735"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Physical Testing</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Test Cells</a:t>
            </a:r>
            <a:endParaRPr lang="en-US" sz="1600" kern="1200" dirty="0">
              <a:solidFill>
                <a:schemeClr val="tx1"/>
              </a:solidFill>
            </a:endParaRPr>
          </a:p>
          <a:p>
            <a:pPr marL="57150" lvl="1" indent="-57150" algn="l" defTabSz="266700">
              <a:lnSpc>
                <a:spcPct val="90000"/>
              </a:lnSpc>
              <a:spcBef>
                <a:spcPct val="0"/>
              </a:spcBef>
              <a:spcAft>
                <a:spcPct val="15000"/>
              </a:spcAft>
              <a:buChar char="••"/>
            </a:pPr>
            <a:endParaRPr lang="en-US" sz="600" kern="1200" dirty="0">
              <a:solidFill>
                <a:schemeClr val="tx1"/>
              </a:solidFill>
            </a:endParaRPr>
          </a:p>
        </p:txBody>
      </p:sp>
      <p:sp>
        <p:nvSpPr>
          <p:cNvPr id="24" name="Freeform 23"/>
          <p:cNvSpPr/>
          <p:nvPr/>
        </p:nvSpPr>
        <p:spPr>
          <a:xfrm rot="18829589">
            <a:off x="7034867" y="2154323"/>
            <a:ext cx="527707" cy="159188"/>
          </a:xfrm>
          <a:custGeom>
            <a:avLst/>
            <a:gdLst>
              <a:gd name="connsiteX0" fmla="*/ 0 w 527707"/>
              <a:gd name="connsiteY0" fmla="*/ 31838 h 159188"/>
              <a:gd name="connsiteX1" fmla="*/ 448113 w 527707"/>
              <a:gd name="connsiteY1" fmla="*/ 31838 h 159188"/>
              <a:gd name="connsiteX2" fmla="*/ 448113 w 527707"/>
              <a:gd name="connsiteY2" fmla="*/ 0 h 159188"/>
              <a:gd name="connsiteX3" fmla="*/ 527707 w 527707"/>
              <a:gd name="connsiteY3" fmla="*/ 79594 h 159188"/>
              <a:gd name="connsiteX4" fmla="*/ 448113 w 527707"/>
              <a:gd name="connsiteY4" fmla="*/ 159188 h 159188"/>
              <a:gd name="connsiteX5" fmla="*/ 448113 w 527707"/>
              <a:gd name="connsiteY5" fmla="*/ 127350 h 159188"/>
              <a:gd name="connsiteX6" fmla="*/ 0 w 527707"/>
              <a:gd name="connsiteY6" fmla="*/ 127350 h 159188"/>
              <a:gd name="connsiteX7" fmla="*/ 0 w 527707"/>
              <a:gd name="connsiteY7" fmla="*/ 31838 h 15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07" h="159188">
                <a:moveTo>
                  <a:pt x="0" y="31838"/>
                </a:moveTo>
                <a:lnTo>
                  <a:pt x="448113" y="31838"/>
                </a:lnTo>
                <a:lnTo>
                  <a:pt x="448113" y="0"/>
                </a:lnTo>
                <a:lnTo>
                  <a:pt x="527707" y="79594"/>
                </a:lnTo>
                <a:lnTo>
                  <a:pt x="448113" y="159188"/>
                </a:lnTo>
                <a:lnTo>
                  <a:pt x="448113" y="127350"/>
                </a:lnTo>
                <a:lnTo>
                  <a:pt x="0" y="127350"/>
                </a:lnTo>
                <a:lnTo>
                  <a:pt x="0" y="31838"/>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31838" rIns="47756" bIns="31837" numCol="1" spcCol="1270" anchor="ctr" anchorCtr="0">
            <a:noAutofit/>
          </a:bodyPr>
          <a:lstStyle/>
          <a:p>
            <a:pPr lvl="0" algn="ctr" defTabSz="311150">
              <a:lnSpc>
                <a:spcPct val="90000"/>
              </a:lnSpc>
              <a:spcBef>
                <a:spcPct val="0"/>
              </a:spcBef>
              <a:spcAft>
                <a:spcPct val="35000"/>
              </a:spcAft>
            </a:pPr>
            <a:endParaRPr lang="en-US" sz="700" kern="1200"/>
          </a:p>
        </p:txBody>
      </p:sp>
      <p:sp>
        <p:nvSpPr>
          <p:cNvPr id="25" name="Rounded Rectangle 24"/>
          <p:cNvSpPr/>
          <p:nvPr/>
        </p:nvSpPr>
        <p:spPr>
          <a:xfrm>
            <a:off x="7662231" y="1563479"/>
            <a:ext cx="716372" cy="716372"/>
          </a:xfrm>
          <a:prstGeom prst="roundRect">
            <a:avLst>
              <a:gd name="adj" fmla="val 10000"/>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Freeform 25"/>
          <p:cNvSpPr/>
          <p:nvPr/>
        </p:nvSpPr>
        <p:spPr>
          <a:xfrm>
            <a:off x="7848600" y="2286000"/>
            <a:ext cx="1117116" cy="716372"/>
          </a:xfrm>
          <a:custGeom>
            <a:avLst/>
            <a:gdLst>
              <a:gd name="connsiteX0" fmla="*/ 0 w 872433"/>
              <a:gd name="connsiteY0" fmla="*/ 71637 h 716372"/>
              <a:gd name="connsiteX1" fmla="*/ 20982 w 872433"/>
              <a:gd name="connsiteY1" fmla="*/ 20982 h 716372"/>
              <a:gd name="connsiteX2" fmla="*/ 71637 w 872433"/>
              <a:gd name="connsiteY2" fmla="*/ 0 h 716372"/>
              <a:gd name="connsiteX3" fmla="*/ 800796 w 872433"/>
              <a:gd name="connsiteY3" fmla="*/ 0 h 716372"/>
              <a:gd name="connsiteX4" fmla="*/ 851451 w 872433"/>
              <a:gd name="connsiteY4" fmla="*/ 20982 h 716372"/>
              <a:gd name="connsiteX5" fmla="*/ 872433 w 872433"/>
              <a:gd name="connsiteY5" fmla="*/ 71637 h 716372"/>
              <a:gd name="connsiteX6" fmla="*/ 872433 w 872433"/>
              <a:gd name="connsiteY6" fmla="*/ 644735 h 716372"/>
              <a:gd name="connsiteX7" fmla="*/ 851451 w 872433"/>
              <a:gd name="connsiteY7" fmla="*/ 695390 h 716372"/>
              <a:gd name="connsiteX8" fmla="*/ 800796 w 872433"/>
              <a:gd name="connsiteY8" fmla="*/ 716372 h 716372"/>
              <a:gd name="connsiteX9" fmla="*/ 71637 w 872433"/>
              <a:gd name="connsiteY9" fmla="*/ 716372 h 716372"/>
              <a:gd name="connsiteX10" fmla="*/ 20982 w 872433"/>
              <a:gd name="connsiteY10" fmla="*/ 695390 h 716372"/>
              <a:gd name="connsiteX11" fmla="*/ 0 w 872433"/>
              <a:gd name="connsiteY11" fmla="*/ 644735 h 716372"/>
              <a:gd name="connsiteX12" fmla="*/ 0 w 872433"/>
              <a:gd name="connsiteY12" fmla="*/ 71637 h 71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2433" h="716372">
                <a:moveTo>
                  <a:pt x="0" y="71637"/>
                </a:moveTo>
                <a:cubicBezTo>
                  <a:pt x="0" y="52638"/>
                  <a:pt x="7547" y="34417"/>
                  <a:pt x="20982" y="20982"/>
                </a:cubicBezTo>
                <a:cubicBezTo>
                  <a:pt x="34417" y="7547"/>
                  <a:pt x="52638" y="0"/>
                  <a:pt x="71637" y="0"/>
                </a:cubicBezTo>
                <a:lnTo>
                  <a:pt x="800796" y="0"/>
                </a:lnTo>
                <a:cubicBezTo>
                  <a:pt x="819795" y="0"/>
                  <a:pt x="838016" y="7547"/>
                  <a:pt x="851451" y="20982"/>
                </a:cubicBezTo>
                <a:cubicBezTo>
                  <a:pt x="864886" y="34417"/>
                  <a:pt x="872433" y="52638"/>
                  <a:pt x="872433" y="71637"/>
                </a:cubicBezTo>
                <a:lnTo>
                  <a:pt x="872433" y="644735"/>
                </a:lnTo>
                <a:cubicBezTo>
                  <a:pt x="872433" y="663734"/>
                  <a:pt x="864886" y="681955"/>
                  <a:pt x="851451" y="695390"/>
                </a:cubicBezTo>
                <a:cubicBezTo>
                  <a:pt x="838016" y="708825"/>
                  <a:pt x="819795" y="716372"/>
                  <a:pt x="800796" y="716372"/>
                </a:cubicBezTo>
                <a:lnTo>
                  <a:pt x="71637" y="716372"/>
                </a:lnTo>
                <a:cubicBezTo>
                  <a:pt x="52638" y="716372"/>
                  <a:pt x="34417" y="708825"/>
                  <a:pt x="20982" y="695390"/>
                </a:cubicBezTo>
                <a:cubicBezTo>
                  <a:pt x="7547" y="681955"/>
                  <a:pt x="0" y="663734"/>
                  <a:pt x="0" y="644735"/>
                </a:cubicBezTo>
                <a:lnTo>
                  <a:pt x="0" y="716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892" tIns="62892" rIns="62892" bIns="62892" numCol="1" spcCol="1270" anchor="t" anchorCtr="0">
            <a:noAutofit/>
          </a:bodyPr>
          <a:lstStyle/>
          <a:p>
            <a:pPr lvl="0" algn="l" defTabSz="466725">
              <a:lnSpc>
                <a:spcPct val="90000"/>
              </a:lnSpc>
              <a:spcBef>
                <a:spcPct val="0"/>
              </a:spcBef>
              <a:spcAft>
                <a:spcPct val="35000"/>
              </a:spcAft>
            </a:pPr>
            <a:r>
              <a:rPr lang="en-US" sz="1600" kern="1200" dirty="0" smtClean="0">
                <a:solidFill>
                  <a:schemeClr val="tx1"/>
                </a:solidFill>
              </a:rPr>
              <a:t>Field Test</a:t>
            </a:r>
            <a:endParaRPr lang="en-US" sz="1600" kern="1200" dirty="0">
              <a:solidFill>
                <a:schemeClr val="tx1"/>
              </a:solidFill>
            </a:endParaRPr>
          </a:p>
          <a:p>
            <a:pPr marL="57150" lvl="1" indent="-57150" algn="l" defTabSz="466725">
              <a:lnSpc>
                <a:spcPct val="90000"/>
              </a:lnSpc>
              <a:spcBef>
                <a:spcPct val="0"/>
              </a:spcBef>
              <a:spcAft>
                <a:spcPct val="15000"/>
              </a:spcAft>
              <a:buChar char="••"/>
            </a:pPr>
            <a:r>
              <a:rPr lang="en-US" sz="1600" kern="1200" dirty="0" smtClean="0">
                <a:solidFill>
                  <a:schemeClr val="tx1"/>
                </a:solidFill>
              </a:rPr>
              <a:t>Calibration</a:t>
            </a:r>
            <a:endParaRPr lang="en-US" sz="1600" kern="1200" dirty="0">
              <a:solidFill>
                <a:schemeClr val="tx1"/>
              </a:solidFill>
            </a:endParaRPr>
          </a:p>
        </p:txBody>
      </p:sp>
      <p:pic>
        <p:nvPicPr>
          <p:cNvPr id="27" name="Picture 2"/>
          <p:cNvPicPr>
            <a:picLocks noGrp="1" noChangeAspect="1" noChangeArrowheads="1"/>
          </p:cNvPicPr>
          <p:nvPr>
            <p:ph idx="1"/>
          </p:nvPr>
        </p:nvPicPr>
        <p:blipFill>
          <a:blip r:embed="rId7" cstate="print"/>
          <a:srcRect/>
          <a:stretch>
            <a:fillRect/>
          </a:stretch>
        </p:blipFill>
        <p:spPr bwMode="auto">
          <a:xfrm>
            <a:off x="3810000" y="4648200"/>
            <a:ext cx="1137981" cy="781050"/>
          </a:xfrm>
          <a:prstGeom prst="rect">
            <a:avLst/>
          </a:prstGeom>
          <a:noFill/>
          <a:ln w="9525">
            <a:noFill/>
            <a:miter lim="800000"/>
            <a:headEnd/>
            <a:tailEnd/>
          </a:ln>
        </p:spPr>
      </p:pic>
      <p:sp>
        <p:nvSpPr>
          <p:cNvPr id="15" name="Freeform 14"/>
          <p:cNvSpPr/>
          <p:nvPr/>
        </p:nvSpPr>
        <p:spPr>
          <a:xfrm rot="2298195">
            <a:off x="3445171" y="4496877"/>
            <a:ext cx="516157" cy="223397"/>
          </a:xfrm>
          <a:custGeom>
            <a:avLst/>
            <a:gdLst>
              <a:gd name="connsiteX0" fmla="*/ 0 w 516157"/>
              <a:gd name="connsiteY0" fmla="*/ 44679 h 223397"/>
              <a:gd name="connsiteX1" fmla="*/ 404459 w 516157"/>
              <a:gd name="connsiteY1" fmla="*/ 44679 h 223397"/>
              <a:gd name="connsiteX2" fmla="*/ 404459 w 516157"/>
              <a:gd name="connsiteY2" fmla="*/ 0 h 223397"/>
              <a:gd name="connsiteX3" fmla="*/ 516157 w 516157"/>
              <a:gd name="connsiteY3" fmla="*/ 111699 h 223397"/>
              <a:gd name="connsiteX4" fmla="*/ 404459 w 516157"/>
              <a:gd name="connsiteY4" fmla="*/ 223397 h 223397"/>
              <a:gd name="connsiteX5" fmla="*/ 404459 w 516157"/>
              <a:gd name="connsiteY5" fmla="*/ 178718 h 223397"/>
              <a:gd name="connsiteX6" fmla="*/ 0 w 516157"/>
              <a:gd name="connsiteY6" fmla="*/ 178718 h 223397"/>
              <a:gd name="connsiteX7" fmla="*/ 0 w 516157"/>
              <a:gd name="connsiteY7" fmla="*/ 44679 h 22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157" h="223397">
                <a:moveTo>
                  <a:pt x="0" y="44679"/>
                </a:moveTo>
                <a:lnTo>
                  <a:pt x="404459" y="44679"/>
                </a:lnTo>
                <a:lnTo>
                  <a:pt x="404459" y="0"/>
                </a:lnTo>
                <a:lnTo>
                  <a:pt x="516157" y="111699"/>
                </a:lnTo>
                <a:lnTo>
                  <a:pt x="404459" y="223397"/>
                </a:lnTo>
                <a:lnTo>
                  <a:pt x="404459" y="178718"/>
                </a:lnTo>
                <a:lnTo>
                  <a:pt x="0" y="178718"/>
                </a:lnTo>
                <a:lnTo>
                  <a:pt x="0" y="44679"/>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44678" rIns="67018" bIns="44679" numCol="1" spcCol="1270" anchor="ctr" anchorCtr="0">
            <a:noAutofit/>
          </a:bodyPr>
          <a:lstStyle/>
          <a:p>
            <a:pPr lvl="0" algn="ctr" defTabSz="444500">
              <a:lnSpc>
                <a:spcPct val="90000"/>
              </a:lnSpc>
              <a:spcBef>
                <a:spcPct val="0"/>
              </a:spcBef>
              <a:spcAft>
                <a:spcPct val="35000"/>
              </a:spcAft>
            </a:pPr>
            <a:endParaRPr lang="en-US" sz="1000" kern="1200"/>
          </a:p>
        </p:txBody>
      </p:sp>
      <p:grpSp>
        <p:nvGrpSpPr>
          <p:cNvPr id="3" name="Group 43"/>
          <p:cNvGrpSpPr/>
          <p:nvPr/>
        </p:nvGrpSpPr>
        <p:grpSpPr>
          <a:xfrm>
            <a:off x="4724400" y="3429000"/>
            <a:ext cx="2133600" cy="914400"/>
            <a:chOff x="1334822" y="4384967"/>
            <a:chExt cx="6874934" cy="2244433"/>
          </a:xfrm>
        </p:grpSpPr>
        <p:cxnSp>
          <p:nvCxnSpPr>
            <p:cNvPr id="45" name="Straight Arrow Connector 44"/>
            <p:cNvCxnSpPr/>
            <p:nvPr/>
          </p:nvCxnSpPr>
          <p:spPr bwMode="auto">
            <a:xfrm>
              <a:off x="1334822" y="55626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Oval 45"/>
            <p:cNvSpPr/>
            <p:nvPr/>
          </p:nvSpPr>
          <p:spPr bwMode="auto">
            <a:xfrm>
              <a:off x="2325422" y="5334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Narrow" pitchFamily="34" charset="0"/>
              </a:endParaRPr>
            </a:p>
          </p:txBody>
        </p:sp>
        <p:sp>
          <p:nvSpPr>
            <p:cNvPr id="47" name="TextBox 46"/>
            <p:cNvSpPr txBox="1"/>
            <p:nvPr/>
          </p:nvSpPr>
          <p:spPr>
            <a:xfrm>
              <a:off x="2126802" y="5257790"/>
              <a:ext cx="395990" cy="588622"/>
            </a:xfrm>
            <a:prstGeom prst="rect">
              <a:avLst/>
            </a:prstGeom>
            <a:noFill/>
          </p:spPr>
          <p:txBody>
            <a:bodyPr wrap="square" rtlCol="0">
              <a:spAutoFit/>
            </a:bodyPr>
            <a:lstStyle/>
            <a:p>
              <a:r>
                <a:rPr lang="en-US" sz="1100" dirty="0" smtClean="0"/>
                <a:t>+</a:t>
              </a:r>
              <a:endParaRPr lang="en-US" sz="1100" dirty="0"/>
            </a:p>
          </p:txBody>
        </p:sp>
        <p:sp>
          <p:nvSpPr>
            <p:cNvPr id="48" name="TextBox 47"/>
            <p:cNvSpPr txBox="1"/>
            <p:nvPr/>
          </p:nvSpPr>
          <p:spPr>
            <a:xfrm>
              <a:off x="2438400" y="5424218"/>
              <a:ext cx="282387" cy="519371"/>
            </a:xfrm>
            <a:prstGeom prst="rect">
              <a:avLst/>
            </a:prstGeom>
            <a:noFill/>
          </p:spPr>
          <p:txBody>
            <a:bodyPr wrap="square" rtlCol="0">
              <a:spAutoFit/>
            </a:bodyPr>
            <a:lstStyle/>
            <a:p>
              <a:r>
                <a:rPr lang="en-US" sz="900" dirty="0" smtClean="0"/>
                <a:t>-</a:t>
              </a:r>
              <a:endParaRPr lang="en-US" sz="900" dirty="0"/>
            </a:p>
          </p:txBody>
        </p:sp>
        <p:sp>
          <p:nvSpPr>
            <p:cNvPr id="49" name="Rectangle 48"/>
            <p:cNvSpPr/>
            <p:nvPr/>
          </p:nvSpPr>
          <p:spPr bwMode="auto">
            <a:xfrm>
              <a:off x="3392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0" name="Rectangle 49"/>
            <p:cNvSpPr/>
            <p:nvPr/>
          </p:nvSpPr>
          <p:spPr bwMode="auto">
            <a:xfrm>
              <a:off x="5678222" y="4953000"/>
              <a:ext cx="16764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51" name="Straight Arrow Connector 50"/>
            <p:cNvCxnSpPr/>
            <p:nvPr/>
          </p:nvCxnSpPr>
          <p:spPr bwMode="auto">
            <a:xfrm flipV="1">
              <a:off x="7354623" y="5507174"/>
              <a:ext cx="855133" cy="5542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bwMode="auto">
            <a:xfrm rot="5400000">
              <a:off x="7126022" y="6096000"/>
              <a:ext cx="1066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bwMode="auto">
            <a:xfrm rot="10800000">
              <a:off x="2554022" y="6629400"/>
              <a:ext cx="51054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48" idx="2"/>
            </p:cNvCxnSpPr>
            <p:nvPr/>
          </p:nvCxnSpPr>
          <p:spPr bwMode="auto">
            <a:xfrm rot="5400000" flipH="1" flipV="1">
              <a:off x="2208295" y="6258091"/>
              <a:ext cx="685799" cy="5679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55" name="Picture 2"/>
            <p:cNvPicPr>
              <a:picLocks noChangeAspect="1" noChangeArrowheads="1"/>
            </p:cNvPicPr>
            <p:nvPr/>
          </p:nvPicPr>
          <p:blipFill>
            <a:blip r:embed="rId7" cstate="print"/>
            <a:srcRect/>
            <a:stretch>
              <a:fillRect/>
            </a:stretch>
          </p:blipFill>
          <p:spPr bwMode="auto">
            <a:xfrm>
              <a:off x="3305882" y="4876800"/>
              <a:ext cx="1915140" cy="1314450"/>
            </a:xfrm>
            <a:prstGeom prst="rect">
              <a:avLst/>
            </a:prstGeom>
            <a:noFill/>
            <a:ln w="9525">
              <a:noFill/>
              <a:miter lim="800000"/>
              <a:headEnd/>
              <a:tailEnd/>
            </a:ln>
          </p:spPr>
        </p:pic>
        <p:sp>
          <p:nvSpPr>
            <p:cNvPr id="56" name="TextBox 55"/>
            <p:cNvSpPr txBox="1"/>
            <p:nvPr/>
          </p:nvSpPr>
          <p:spPr>
            <a:xfrm>
              <a:off x="3620824" y="4571993"/>
              <a:ext cx="2206587" cy="642133"/>
            </a:xfrm>
            <a:prstGeom prst="rect">
              <a:avLst/>
            </a:prstGeom>
            <a:noFill/>
          </p:spPr>
          <p:txBody>
            <a:bodyPr wrap="none" rtlCol="0">
              <a:spAutoFit/>
            </a:bodyPr>
            <a:lstStyle/>
            <a:p>
              <a:r>
                <a:rPr lang="en-US" sz="1050" dirty="0" smtClean="0"/>
                <a:t>Controller</a:t>
              </a:r>
              <a:endParaRPr lang="en-US" sz="1050" dirty="0"/>
            </a:p>
          </p:txBody>
        </p:sp>
        <p:pic>
          <p:nvPicPr>
            <p:cNvPr id="57" name="Picture 2"/>
            <p:cNvPicPr>
              <a:picLocks noChangeAspect="1" noChangeArrowheads="1"/>
            </p:cNvPicPr>
            <p:nvPr/>
          </p:nvPicPr>
          <p:blipFill>
            <a:blip r:embed="rId8" cstate="print"/>
            <a:srcRect/>
            <a:stretch>
              <a:fillRect/>
            </a:stretch>
          </p:blipFill>
          <p:spPr bwMode="auto">
            <a:xfrm>
              <a:off x="5678222" y="4876800"/>
              <a:ext cx="1752600" cy="1547274"/>
            </a:xfrm>
            <a:prstGeom prst="rect">
              <a:avLst/>
            </a:prstGeom>
            <a:noFill/>
            <a:ln w="9525">
              <a:noFill/>
              <a:miter lim="800000"/>
              <a:headEnd/>
              <a:tailEnd/>
            </a:ln>
          </p:spPr>
        </p:pic>
        <p:sp>
          <p:nvSpPr>
            <p:cNvPr id="58" name="TextBox 57"/>
            <p:cNvSpPr txBox="1"/>
            <p:nvPr/>
          </p:nvSpPr>
          <p:spPr>
            <a:xfrm>
              <a:off x="5983023" y="4384967"/>
              <a:ext cx="1442131" cy="642133"/>
            </a:xfrm>
            <a:prstGeom prst="rect">
              <a:avLst/>
            </a:prstGeom>
            <a:noFill/>
          </p:spPr>
          <p:txBody>
            <a:bodyPr wrap="none" rtlCol="0">
              <a:spAutoFit/>
            </a:bodyPr>
            <a:lstStyle/>
            <a:p>
              <a:r>
                <a:rPr lang="en-US" sz="1050" dirty="0" smtClean="0"/>
                <a:t>Plant</a:t>
              </a:r>
              <a:endParaRPr lang="en-US" sz="1050" dirty="0"/>
            </a:p>
          </p:txBody>
        </p:sp>
        <p:cxnSp>
          <p:nvCxnSpPr>
            <p:cNvPr id="59" name="Straight Arrow Connector 58"/>
            <p:cNvCxnSpPr>
              <a:stCxn id="46" idx="6"/>
            </p:cNvCxnSpPr>
            <p:nvPr/>
          </p:nvCxnSpPr>
          <p:spPr bwMode="auto">
            <a:xfrm>
              <a:off x="2782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bwMode="auto">
            <a:xfrm>
              <a:off x="5068622" y="55626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73" name="TextBox 72"/>
          <p:cNvSpPr txBox="1"/>
          <p:nvPr/>
        </p:nvSpPr>
        <p:spPr>
          <a:xfrm>
            <a:off x="3690883" y="3581400"/>
            <a:ext cx="322183" cy="257214"/>
          </a:xfrm>
          <a:prstGeom prst="rect">
            <a:avLst/>
          </a:prstGeom>
          <a:noFill/>
        </p:spPr>
        <p:txBody>
          <a:bodyPr wrap="none" rtlCol="0">
            <a:spAutoFit/>
          </a:bodyPr>
          <a:lstStyle/>
          <a:p>
            <a:r>
              <a:rPr lang="en-US" sz="1200" dirty="0" smtClean="0"/>
              <a:t>Plant</a:t>
            </a:r>
            <a:endParaRPr lang="en-US" sz="1200" dirty="0"/>
          </a:p>
        </p:txBody>
      </p:sp>
      <p:sp>
        <p:nvSpPr>
          <p:cNvPr id="12" name="Freeform 11"/>
          <p:cNvSpPr/>
          <p:nvPr/>
        </p:nvSpPr>
        <p:spPr>
          <a:xfrm rot="2279846">
            <a:off x="2239945" y="3439522"/>
            <a:ext cx="780926" cy="172134"/>
          </a:xfrm>
          <a:custGeom>
            <a:avLst/>
            <a:gdLst>
              <a:gd name="connsiteX0" fmla="*/ 0 w 780926"/>
              <a:gd name="connsiteY0" fmla="*/ 34427 h 172134"/>
              <a:gd name="connsiteX1" fmla="*/ 694859 w 780926"/>
              <a:gd name="connsiteY1" fmla="*/ 34427 h 172134"/>
              <a:gd name="connsiteX2" fmla="*/ 694859 w 780926"/>
              <a:gd name="connsiteY2" fmla="*/ 0 h 172134"/>
              <a:gd name="connsiteX3" fmla="*/ 780926 w 780926"/>
              <a:gd name="connsiteY3" fmla="*/ 86067 h 172134"/>
              <a:gd name="connsiteX4" fmla="*/ 694859 w 780926"/>
              <a:gd name="connsiteY4" fmla="*/ 172134 h 172134"/>
              <a:gd name="connsiteX5" fmla="*/ 694859 w 780926"/>
              <a:gd name="connsiteY5" fmla="*/ 137707 h 172134"/>
              <a:gd name="connsiteX6" fmla="*/ 0 w 780926"/>
              <a:gd name="connsiteY6" fmla="*/ 137707 h 172134"/>
              <a:gd name="connsiteX7" fmla="*/ 0 w 780926"/>
              <a:gd name="connsiteY7" fmla="*/ 34427 h 17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0926" h="172134">
                <a:moveTo>
                  <a:pt x="0" y="34427"/>
                </a:moveTo>
                <a:lnTo>
                  <a:pt x="694859" y="34427"/>
                </a:lnTo>
                <a:lnTo>
                  <a:pt x="694859" y="0"/>
                </a:lnTo>
                <a:lnTo>
                  <a:pt x="780926" y="86067"/>
                </a:lnTo>
                <a:lnTo>
                  <a:pt x="694859" y="172134"/>
                </a:lnTo>
                <a:lnTo>
                  <a:pt x="694859" y="137707"/>
                </a:lnTo>
                <a:lnTo>
                  <a:pt x="0" y="137707"/>
                </a:lnTo>
                <a:lnTo>
                  <a:pt x="0" y="34427"/>
                </a:lnTo>
                <a:close/>
              </a:path>
            </a:pathLst>
          </a:cu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4427" rIns="51639" bIns="34426" numCol="1" spcCol="1270" anchor="ctr" anchorCtr="0">
            <a:noAutofit/>
          </a:bodyPr>
          <a:lstStyle/>
          <a:p>
            <a:pPr lvl="0" algn="ctr" defTabSz="311150">
              <a:lnSpc>
                <a:spcPct val="90000"/>
              </a:lnSpc>
              <a:spcBef>
                <a:spcPct val="0"/>
              </a:spcBef>
              <a:spcAft>
                <a:spcPct val="35000"/>
              </a:spcAft>
            </a:pPr>
            <a:endParaRPr lang="en-US" sz="700" kern="1200"/>
          </a:p>
        </p:txBody>
      </p:sp>
      <p:sp>
        <p:nvSpPr>
          <p:cNvPr id="79" name="TextBox 78"/>
          <p:cNvSpPr txBox="1"/>
          <p:nvPr/>
        </p:nvSpPr>
        <p:spPr>
          <a:xfrm>
            <a:off x="2819400" y="1676400"/>
            <a:ext cx="1465658" cy="461665"/>
          </a:xfrm>
          <a:prstGeom prst="rect">
            <a:avLst/>
          </a:prstGeom>
          <a:noFill/>
        </p:spPr>
        <p:txBody>
          <a:bodyPr wrap="none" rtlCol="0">
            <a:spAutoFit/>
          </a:bodyPr>
          <a:lstStyle/>
          <a:p>
            <a:r>
              <a:rPr lang="en-US" dirty="0" smtClean="0"/>
              <a:t>MIL Testing</a:t>
            </a:r>
            <a:endParaRPr lang="en-US" dirty="0"/>
          </a:p>
        </p:txBody>
      </p:sp>
      <p:cxnSp>
        <p:nvCxnSpPr>
          <p:cNvPr id="81" name="Straight Arrow Connector 80"/>
          <p:cNvCxnSpPr>
            <a:stCxn id="79" idx="1"/>
          </p:cNvCxnSpPr>
          <p:nvPr/>
        </p:nvCxnSpPr>
        <p:spPr bwMode="auto">
          <a:xfrm rot="10800000" flipV="1">
            <a:off x="2362200" y="1907232"/>
            <a:ext cx="457200" cy="1501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83" name="Group 82"/>
          <p:cNvGrpSpPr/>
          <p:nvPr/>
        </p:nvGrpSpPr>
        <p:grpSpPr>
          <a:xfrm>
            <a:off x="1981200" y="3804346"/>
            <a:ext cx="2438400" cy="843854"/>
            <a:chOff x="1981200" y="3804346"/>
            <a:chExt cx="2438400" cy="843854"/>
          </a:xfrm>
        </p:grpSpPr>
        <p:cxnSp>
          <p:nvCxnSpPr>
            <p:cNvPr id="63" name="Straight Arrow Connector 62"/>
            <p:cNvCxnSpPr/>
            <p:nvPr/>
          </p:nvCxnSpPr>
          <p:spPr bwMode="auto">
            <a:xfrm>
              <a:off x="1981200" y="4134546"/>
              <a:ext cx="364359"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4" name="Oval 63"/>
            <p:cNvSpPr/>
            <p:nvPr/>
          </p:nvSpPr>
          <p:spPr bwMode="auto">
            <a:xfrm>
              <a:off x="2345559" y="4024479"/>
              <a:ext cx="168165" cy="2201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Narrow" pitchFamily="34" charset="0"/>
              </a:endParaRPr>
            </a:p>
          </p:txBody>
        </p:sp>
        <p:sp>
          <p:nvSpPr>
            <p:cNvPr id="65" name="TextBox 64"/>
            <p:cNvSpPr txBox="1"/>
            <p:nvPr/>
          </p:nvSpPr>
          <p:spPr>
            <a:xfrm>
              <a:off x="2335502" y="4022329"/>
              <a:ext cx="191994" cy="212559"/>
            </a:xfrm>
            <a:prstGeom prst="rect">
              <a:avLst/>
            </a:prstGeom>
            <a:noFill/>
          </p:spPr>
          <p:txBody>
            <a:bodyPr wrap="none" rtlCol="0">
              <a:spAutoFit/>
            </a:bodyPr>
            <a:lstStyle/>
            <a:p>
              <a:r>
                <a:rPr lang="en-US" sz="1100" dirty="0" smtClean="0"/>
                <a:t>+</a:t>
              </a:r>
              <a:endParaRPr lang="en-US" sz="1100" dirty="0"/>
            </a:p>
          </p:txBody>
        </p:sp>
        <p:sp>
          <p:nvSpPr>
            <p:cNvPr id="66" name="TextBox 65"/>
            <p:cNvSpPr txBox="1"/>
            <p:nvPr/>
          </p:nvSpPr>
          <p:spPr>
            <a:xfrm>
              <a:off x="2333704" y="4090978"/>
              <a:ext cx="170010" cy="212559"/>
            </a:xfrm>
            <a:prstGeom prst="rect">
              <a:avLst/>
            </a:prstGeom>
            <a:noFill/>
          </p:spPr>
          <p:txBody>
            <a:bodyPr wrap="none" rtlCol="0">
              <a:spAutoFit/>
            </a:bodyPr>
            <a:lstStyle/>
            <a:p>
              <a:r>
                <a:rPr lang="en-US" sz="1100" dirty="0" smtClean="0"/>
                <a:t>-</a:t>
              </a:r>
              <a:endParaRPr lang="en-US" sz="1100" dirty="0"/>
            </a:p>
          </p:txBody>
        </p:sp>
        <p:sp>
          <p:nvSpPr>
            <p:cNvPr id="67" name="Rectangle 66"/>
            <p:cNvSpPr/>
            <p:nvPr/>
          </p:nvSpPr>
          <p:spPr bwMode="auto">
            <a:xfrm>
              <a:off x="2737945"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8" name="Rectangle 67"/>
            <p:cNvSpPr/>
            <p:nvPr/>
          </p:nvSpPr>
          <p:spPr bwMode="auto">
            <a:xfrm>
              <a:off x="3578773" y="3841035"/>
              <a:ext cx="616607" cy="5503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69" name="Straight Arrow Connector 68"/>
            <p:cNvCxnSpPr/>
            <p:nvPr/>
          </p:nvCxnSpPr>
          <p:spPr bwMode="auto">
            <a:xfrm>
              <a:off x="4195379"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rot="5400000">
              <a:off x="4050667" y="4391369"/>
              <a:ext cx="51364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rot="10800000">
              <a:off x="2429641" y="4648191"/>
              <a:ext cx="187784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endCxn id="65" idx="2"/>
            </p:cNvCxnSpPr>
            <p:nvPr/>
          </p:nvCxnSpPr>
          <p:spPr bwMode="auto">
            <a:xfrm rot="5400000" flipH="1" flipV="1">
              <a:off x="2223915" y="4440616"/>
              <a:ext cx="413312" cy="185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bwMode="auto">
            <a:xfrm>
              <a:off x="3354552"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75" name="Picture 3"/>
            <p:cNvPicPr>
              <a:picLocks noChangeAspect="1" noChangeArrowheads="1"/>
            </p:cNvPicPr>
            <p:nvPr/>
          </p:nvPicPr>
          <p:blipFill>
            <a:blip r:embed="rId9" cstate="print"/>
            <a:srcRect/>
            <a:stretch>
              <a:fillRect/>
            </a:stretch>
          </p:blipFill>
          <p:spPr bwMode="auto">
            <a:xfrm>
              <a:off x="2709917" y="3804346"/>
              <a:ext cx="653669" cy="621419"/>
            </a:xfrm>
            <a:prstGeom prst="rect">
              <a:avLst/>
            </a:prstGeom>
            <a:noFill/>
            <a:ln w="9525">
              <a:noFill/>
              <a:miter lim="800000"/>
              <a:headEnd/>
              <a:tailEnd/>
            </a:ln>
          </p:spPr>
        </p:pic>
        <p:cxnSp>
          <p:nvCxnSpPr>
            <p:cNvPr id="77" name="Straight Arrow Connector 76"/>
            <p:cNvCxnSpPr>
              <a:stCxn id="64" idx="6"/>
            </p:cNvCxnSpPr>
            <p:nvPr/>
          </p:nvCxnSpPr>
          <p:spPr bwMode="auto">
            <a:xfrm>
              <a:off x="2513724" y="4134546"/>
              <a:ext cx="224221" cy="7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3074" name="Picture 2"/>
            <p:cNvPicPr>
              <a:picLocks noChangeAspect="1" noChangeArrowheads="1"/>
            </p:cNvPicPr>
            <p:nvPr/>
          </p:nvPicPr>
          <p:blipFill>
            <a:blip r:embed="rId10" cstate="print"/>
            <a:srcRect/>
            <a:stretch>
              <a:fillRect/>
            </a:stretch>
          </p:blipFill>
          <p:spPr bwMode="auto">
            <a:xfrm>
              <a:off x="3657600" y="3886200"/>
              <a:ext cx="476250" cy="461628"/>
            </a:xfrm>
            <a:prstGeom prst="rect">
              <a:avLst/>
            </a:prstGeom>
            <a:noFill/>
            <a:ln w="9525">
              <a:noFill/>
              <a:miter lim="800000"/>
              <a:headEnd/>
              <a:tailEnd/>
            </a:ln>
          </p:spPr>
        </p:pic>
      </p:grpSp>
      <p:sp>
        <p:nvSpPr>
          <p:cNvPr id="76" name="TextBox 75"/>
          <p:cNvSpPr txBox="1"/>
          <p:nvPr/>
        </p:nvSpPr>
        <p:spPr>
          <a:xfrm>
            <a:off x="2822028" y="3657590"/>
            <a:ext cx="497899" cy="257214"/>
          </a:xfrm>
          <a:prstGeom prst="rect">
            <a:avLst/>
          </a:prstGeom>
          <a:noFill/>
        </p:spPr>
        <p:txBody>
          <a:bodyPr wrap="none" rtlCol="0">
            <a:spAutoFit/>
          </a:bodyPr>
          <a:lstStyle/>
          <a:p>
            <a:r>
              <a:rPr lang="en-US" sz="1200" dirty="0" smtClean="0"/>
              <a:t>Controller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2000"/>
                                        <p:tgtEl>
                                          <p:spTgt spid="79"/>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2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p:bldLst>
  </p:timing>
</p:sld>
</file>

<file path=ppt/theme/theme1.xml><?xml version="1.0" encoding="utf-8"?>
<a:theme xmlns:a="http://schemas.openxmlformats.org/drawingml/2006/main" name="NI Corporate Template_2007">
  <a:themeElements>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4947</TotalTime>
  <Words>2931</Words>
  <Application>Microsoft Office PowerPoint</Application>
  <PresentationFormat>On-screen Show (4:3)</PresentationFormat>
  <Paragraphs>353</Paragraphs>
  <Slides>34</Slides>
  <Notes>33</Notes>
  <HiddenSlides>5</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NI Corporate Template_2007</vt:lpstr>
      <vt:lpstr>Slide 1</vt:lpstr>
      <vt:lpstr>Automating Real-Time Testing for  Embedded Software Development</vt:lpstr>
      <vt:lpstr>Agenda</vt:lpstr>
      <vt:lpstr>Embedded Software Development</vt:lpstr>
      <vt:lpstr>Control System</vt:lpstr>
      <vt:lpstr>Embedded Software Development Process </vt:lpstr>
      <vt:lpstr>Real-Time Testing (RTT)</vt:lpstr>
      <vt:lpstr>Test Continuity</vt:lpstr>
      <vt:lpstr>Embedded Software Development Process </vt:lpstr>
      <vt:lpstr>Model In the Loop (MIL) Manual Testing</vt:lpstr>
      <vt:lpstr>Requirements</vt:lpstr>
      <vt:lpstr>Model In the Loop (MIL)   Manual Testing</vt:lpstr>
      <vt:lpstr> Engine Model</vt:lpstr>
      <vt:lpstr>Model In the Loop (MIL)   Manual Testing</vt:lpstr>
      <vt:lpstr>Engine FTP1000  Speed Profile</vt:lpstr>
      <vt:lpstr>Model In the Loop (MIL)   Manual Testing</vt:lpstr>
      <vt:lpstr>Speed/Torque Mask A Analysis</vt:lpstr>
      <vt:lpstr>Model In the Loop (MIL)  Manual Testing</vt:lpstr>
      <vt:lpstr>Application Software</vt:lpstr>
      <vt:lpstr>Application Software</vt:lpstr>
      <vt:lpstr>Model In the Loop (MIL)  Manual Testing</vt:lpstr>
      <vt:lpstr>Manual Testing Demo</vt:lpstr>
      <vt:lpstr>Model In the Loop (MIL)  Automated Testing</vt:lpstr>
      <vt:lpstr>Model In the Loop (MIL)  Automated Testing</vt:lpstr>
      <vt:lpstr>Model In the Loop (MIL)  Automated Testing</vt:lpstr>
      <vt:lpstr>Model In the Loop (MIL)  Automated Testing</vt:lpstr>
      <vt:lpstr>Automated Demo</vt:lpstr>
      <vt:lpstr>Model In the Loop (MIL)  Scripting Real-Time Tests</vt:lpstr>
      <vt:lpstr>Model In the Loop (MIL)  Scripting Real-Time Tests</vt:lpstr>
      <vt:lpstr>Model In the Loop (MIL)  Scripting Real-Time Tests</vt:lpstr>
      <vt:lpstr>MIL Scripting Demo</vt:lpstr>
      <vt:lpstr>Embedded Software Development Process </vt:lpstr>
      <vt:lpstr>HIL Scripting Demo</vt:lpstr>
      <vt:lpstr>Questions?</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Silva</dc:creator>
  <cp:lastModifiedBy>Ricardo Santa Olalla</cp:lastModifiedBy>
  <cp:revision>312</cp:revision>
  <dcterms:created xsi:type="dcterms:W3CDTF">2010-05-06T15:07:03Z</dcterms:created>
  <dcterms:modified xsi:type="dcterms:W3CDTF">2011-01-21T17:19:06Z</dcterms:modified>
</cp:coreProperties>
</file>