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1" r:id="rId6"/>
    <p:sldId id="261" r:id="rId7"/>
    <p:sldId id="262" r:id="rId8"/>
    <p:sldId id="265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9E5B-1BCD-4174-BBF1-98C9DA90AD3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EBC4-3D20-4BC9-B98A-CA507584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38B1-2615-44D6-B22C-B7B608531E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0C4CBF0-7E39-4D14-B871-561C725BD39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5BCD229-54F9-47ED-9933-71C95F387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b="1" dirty="0" smtClean="0">
                <a:latin typeface="Times New Roman" pitchFamily="18" charset="0"/>
              </a:rPr>
              <a:t>PHP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</a:rPr>
              <a:t>Hypertext Preprocessor)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Comments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i-IN" sz="1800" b="1" u="sng" dirty="0" smtClean="0">
                <a:latin typeface="Times New Roman" pitchFamily="18" charset="0"/>
              </a:rPr>
              <a:t>Single-line comment </a:t>
            </a:r>
          </a:p>
          <a:p>
            <a:pPr>
              <a:buNone/>
            </a:pPr>
            <a:endParaRPr lang="hi-IN" sz="1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This is a single-line comment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 This is also a single-line comment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i-IN" sz="1800" b="1" u="sng" dirty="0" smtClean="0">
                <a:latin typeface="Times New Roman" pitchFamily="18" charset="0"/>
              </a:rPr>
              <a:t>Multiple line comments: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DOCTYPE html&gt;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/*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is a multiple-lines comment block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spans over multiple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lines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*/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?&gt;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         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Introduction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is a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hi-IN" sz="1900" dirty="0" smtClean="0">
                <a:solidFill>
                  <a:srgbClr val="FF0000"/>
                </a:solidFill>
                <a:latin typeface="Times New Roman" pitchFamily="18" charset="0"/>
              </a:rPr>
              <a:t>-side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scripting language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and a powerful tool for making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and interactive Web pages.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is a widely-used,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alternative to competitors such as Microsoft's ASP.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7 is the latest stable release.</a:t>
            </a:r>
            <a:endParaRPr lang="hi-IN" sz="19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What is PHP?</a:t>
            </a:r>
            <a:endParaRPr lang="hi-IN" sz="1900" b="1" dirty="0" smtClean="0">
              <a:latin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is an acronym for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"Hypertext Preprocessor"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is a widely-used,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 source scripting language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scripts are executed on the server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is free to download and use</a:t>
            </a:r>
            <a:endParaRPr lang="hi-IN" sz="19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PHP File</a:t>
            </a:r>
            <a:endParaRPr lang="hi-IN" sz="1900" b="1" dirty="0" smtClean="0">
              <a:latin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files can contain text, HTML, CSS, JavaScript, and PHP code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code is executed on the server, and the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 is returned to the browser as plain HTML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PHP files have extension ".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1900" dirty="0" smtClean="0">
              <a:latin typeface="Times New Roman" pitchFamily="18" charset="0"/>
            </a:endParaRPr>
          </a:p>
          <a:p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generate dynamic page content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create, open, read, write, delete, and close files on the server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collect form data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send and receive cookies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add, delete, modify data in your database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be used to control user-access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can encrypt data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PHP you are not limited to output HTML. You can output images, PDF files, and even Flash movies. You can also output any text, such as XHTML and XML.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runs on various platforms (Windows, Linux, Unix, Mac OS X, etc.)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is compatible with almost all servers used today (Apache, IIS, etc.)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supports a wide range of databases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is free.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ownloaded from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official PHP resource: www.php.net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is easy to learn and runs efficiently on the server side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What's new in PHP 7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7 is much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than the previous popular stable release (PHP 5.6)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7 has improved Error Handling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7 supports stricter Type Declarations for function arguments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7 supports new operators (like the spaceship operator: &lt;=&gt; )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Basic PHP Syntax</a:t>
            </a:r>
            <a:endParaRPr lang="hi-IN" sz="2000" b="1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PHP script can be placed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anywhere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document.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PHP script starts with 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ends with ?&gt;:</a:t>
            </a: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PHP code goes here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default file extension for PHP files is ".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PHP file normally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contains HTML tags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some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PHP scripting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How to run PHP programs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r>
              <a:rPr lang="hi-IN" sz="1800" dirty="0" smtClean="0">
                <a:latin typeface="Times New Roman" pitchFamily="18" charset="0"/>
              </a:rPr>
              <a:t>Download and install xampp server.</a:t>
            </a:r>
          </a:p>
          <a:p>
            <a:r>
              <a:rPr lang="hi-IN" sz="1800" dirty="0" smtClean="0">
                <a:latin typeface="Times New Roman" pitchFamily="18" charset="0"/>
              </a:rPr>
              <a:t>Open xampp control panel. Start Apache server. Start Mysql Server also, if working on Databases.</a:t>
            </a:r>
          </a:p>
          <a:p>
            <a:r>
              <a:rPr lang="hi-IN" sz="1800" dirty="0" smtClean="0">
                <a:latin typeface="Times New Roman" pitchFamily="18" charset="0"/>
              </a:rPr>
              <a:t>Save your php scripts with the extension </a:t>
            </a:r>
            <a:r>
              <a:rPr lang="hi-IN" sz="1800" b="1" dirty="0" smtClean="0">
                <a:latin typeface="Times New Roman" pitchFamily="18" charset="0"/>
              </a:rPr>
              <a:t>.php, </a:t>
            </a:r>
            <a:r>
              <a:rPr lang="hi-IN" sz="1800" dirty="0" smtClean="0">
                <a:latin typeface="Times New Roman" pitchFamily="18" charset="0"/>
              </a:rPr>
              <a:t>and save the files in your xampp folder as follows:  </a:t>
            </a:r>
            <a:r>
              <a:rPr lang="hi-IN" sz="1800" b="1" dirty="0" smtClean="0">
                <a:latin typeface="Times New Roman" pitchFamily="18" charset="0"/>
              </a:rPr>
              <a:t>xampp-&gt;htdocs-&gt;your_folder_name-&gt;.php file.</a:t>
            </a:r>
          </a:p>
          <a:p>
            <a:r>
              <a:rPr lang="hi-IN" sz="1800" dirty="0" smtClean="0">
                <a:latin typeface="Times New Roman" pitchFamily="18" charset="0"/>
              </a:rPr>
              <a:t>Now go to the browser and type the url to see the output: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</a:t>
            </a:r>
            <a:r>
              <a:rPr lang="hi-IN" sz="1800" b="1" dirty="0" smtClean="0">
                <a:latin typeface="Times New Roman" pitchFamily="18" charset="0"/>
              </a:rPr>
              <a:t>localhost/your_folder_name/example.php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 l</a:t>
            </a:r>
            <a:r>
              <a:rPr lang="hi-IN" sz="1800" b="1" dirty="0" smtClean="0">
                <a:latin typeface="Times New Roman" pitchFamily="18" charset="0"/>
              </a:rPr>
              <a:t>ocalhost-&gt; It is your local server.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</a:t>
            </a:r>
            <a:r>
              <a:rPr lang="hi-IN" sz="1800" b="1" dirty="0" smtClean="0">
                <a:latin typeface="Times New Roman" pitchFamily="18" charset="0"/>
              </a:rPr>
              <a:t>your_folder_name</a:t>
            </a:r>
            <a:r>
              <a:rPr lang="hi-IN" sz="1800" dirty="0" smtClean="0">
                <a:latin typeface="Times New Roman" pitchFamily="18" charset="0"/>
              </a:rPr>
              <a:t>-&gt; It is any folder(user defined) that you can make to store all   your php files together.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</a:t>
            </a:r>
            <a:r>
              <a:rPr lang="hi-IN" sz="1800" b="1" dirty="0" smtClean="0">
                <a:latin typeface="Times New Roman" pitchFamily="18" charset="0"/>
              </a:rPr>
              <a:t>example.php</a:t>
            </a:r>
            <a:r>
              <a:rPr lang="hi-IN" sz="1800" dirty="0" smtClean="0">
                <a:latin typeface="Times New Roman" pitchFamily="18" charset="0"/>
              </a:rPr>
              <a:t>-&gt; Dummy php file(name of the file to be run on server)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   You can also type: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</a:t>
            </a:r>
            <a:r>
              <a:rPr lang="hi-IN" sz="1800" b="1" dirty="0" smtClean="0">
                <a:latin typeface="Times New Roman" pitchFamily="18" charset="0"/>
              </a:rPr>
              <a:t>localhost/your_folder_name</a:t>
            </a:r>
            <a:r>
              <a:rPr lang="hi-IN" sz="1800" dirty="0" smtClean="0">
                <a:latin typeface="Times New Roman" pitchFamily="18" charset="0"/>
              </a:rPr>
              <a:t> to see your index page containing all your files. You can run them by clicking on the file.</a:t>
            </a: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Below, we have an example of a simple PHP file, with a PHP script that uses a built-in PHP function "echo" to output the text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"Hello World!"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 a web page:</a:t>
            </a: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&lt;h1&gt;My first PHP page&lt;/h1&gt;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"Hello World!";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PHP statements end with a semicolon (;).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Another Example: </a:t>
            </a: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$txt = “Hello World!!";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"$txt! I am Fine!!";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is a Loosely Typed Language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do not have to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type the variable is.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depending on its value. Since the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data types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set in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 sense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you can do things like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a string to an integer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without causing an error.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PHP 7, type declarations were added. This gives an option to specify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type expected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declaring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by enabling the strict requirement, it will throw a "Fatal Error" on a type mismatch.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Case Sensitivity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PHP, NO keywords (e.g. if, else, while, echo, etc.), classes, functions, and user-defined functions are case-sensitive.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the example below, all three echo statements below are equal and legal: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"Hello World!&lt;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"Hello World!&lt;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"Hello World!&lt;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1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However; all variable names are case-sensitive!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133</TotalTime>
  <Words>884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PHP(Hypertext Preprocessor)</vt:lpstr>
      <vt:lpstr>Introduction</vt:lpstr>
      <vt:lpstr>Slide 3</vt:lpstr>
      <vt:lpstr>What's new in PHP 7</vt:lpstr>
      <vt:lpstr>How to run PHP programs</vt:lpstr>
      <vt:lpstr>Slide 6</vt:lpstr>
      <vt:lpstr>Slide 7</vt:lpstr>
      <vt:lpstr>Slide 8</vt:lpstr>
      <vt:lpstr>PHP Case Sensitivity</vt:lpstr>
      <vt:lpstr>PHP Comments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Administrator</cp:lastModifiedBy>
  <cp:revision>21</cp:revision>
  <dcterms:created xsi:type="dcterms:W3CDTF">2020-10-23T07:32:10Z</dcterms:created>
  <dcterms:modified xsi:type="dcterms:W3CDTF">2020-10-24T07:28:37Z</dcterms:modified>
</cp:coreProperties>
</file>