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AAD8-D750-4539-B84F-5577C37A4067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0EF9-2145-4CF6-9316-A2E9B49B0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238B1-2615-44D6-B22C-B7B608531E5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8BE6E-E5A2-4E12-9974-7DC240FC40A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3412D-CB1B-41EB-9263-B694AC76C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8BE6E-E5A2-4E12-9974-7DC240FC40A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3412D-CB1B-41EB-9263-B694AC76C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8BE6E-E5A2-4E12-9974-7DC240FC40A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3412D-CB1B-41EB-9263-B694AC76C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8BE6E-E5A2-4E12-9974-7DC240FC40A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3412D-CB1B-41EB-9263-B694AC76C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8BE6E-E5A2-4E12-9974-7DC240FC40A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3412D-CB1B-41EB-9263-B694AC76C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8BE6E-E5A2-4E12-9974-7DC240FC40A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3412D-CB1B-41EB-9263-B694AC76C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8BE6E-E5A2-4E12-9974-7DC240FC40A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3412D-CB1B-41EB-9263-B694AC76C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8BE6E-E5A2-4E12-9974-7DC240FC40A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3412D-CB1B-41EB-9263-B694AC76C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8BE6E-E5A2-4E12-9974-7DC240FC40A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3412D-CB1B-41EB-9263-B694AC76C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8BE6E-E5A2-4E12-9974-7DC240FC40A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3412D-CB1B-41EB-9263-B694AC76C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8BE6E-E5A2-4E12-9974-7DC240FC40A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63412D-CB1B-41EB-9263-B694AC76CC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7D8BE6E-E5A2-4E12-9974-7DC240FC40A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D63412D-CB1B-41EB-9263-B694AC76C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PHP Date and Time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</a:rPr>
              <a:t>Files Upload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Create a Date With PHP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mktime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optional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timestamp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parameter in the date() function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specifies a timestamp. </a:t>
            </a:r>
            <a:endParaRPr lang="hi-IN" sz="2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you do not specify a timestamp,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current date and time will be used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(as shown in the examples above).</a:t>
            </a:r>
            <a:endParaRPr lang="hi-IN" sz="2000" dirty="0" smtClean="0">
              <a:latin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mktime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Unix timestamp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a date. </a:t>
            </a:r>
            <a:r>
              <a:rPr lang="hi-IN" sz="2000" dirty="0" smtClean="0">
                <a:latin typeface="Times New Roman" pitchFamily="18" charset="0"/>
              </a:rPr>
              <a:t>Then that timestamp is 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</a:rPr>
              <a:t>translated</a:t>
            </a:r>
            <a:r>
              <a:rPr lang="hi-IN" sz="2000" dirty="0" smtClean="0">
                <a:latin typeface="Times New Roman" pitchFamily="18" charset="0"/>
              </a:rPr>
              <a:t> by the 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</a:rPr>
              <a:t>date function</a:t>
            </a:r>
            <a:r>
              <a:rPr lang="hi-IN" sz="2000" dirty="0" smtClean="0">
                <a:latin typeface="Times New Roman" pitchFamily="18" charset="0"/>
              </a:rPr>
              <a:t>.</a:t>
            </a:r>
          </a:p>
          <a:p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Unix timestamp contains the number of seconds between the Unix Epoch (January 1 1970 00:00:00 GMT) and the time specified.</a:t>
            </a:r>
            <a:endParaRPr lang="hi-IN" sz="2000" dirty="0" smtClean="0">
              <a:latin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mktime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hour,minute,second,month,day,year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5516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 example below creates a date and time from a number of parameters in the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mktime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() function:</a:t>
            </a:r>
            <a:endParaRPr lang="hi-IN" sz="1800" b="1" dirty="0" smtClean="0">
              <a:latin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$d=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mktime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(11, 14, 54, 8, 12, 2014);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"The returned Timestamp is: $d"."&lt;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"Created date is " . date("d-m-Y h:i:sa", $d);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1800" b="1" dirty="0" smtClean="0">
                <a:latin typeface="Times New Roman" pitchFamily="18" charset="0"/>
              </a:rPr>
              <a:t>Output</a:t>
            </a:r>
            <a:r>
              <a:rPr lang="hi-IN" sz="1800" dirty="0" smtClean="0">
                <a:latin typeface="Times New Roman" pitchFamily="18" charset="0"/>
              </a:rPr>
              <a:t>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returned Timestamp is: 1407834894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sz="1800" dirty="0" smtClean="0">
                <a:latin typeface="Times New Roman" pitchFamily="18" charset="0"/>
              </a:rPr>
              <a:t>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Created date is 12-08-2014 11:14:54am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Create a Date From a String With PHP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strtotime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PHP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strtotime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function is used 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convert a human readable 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Unix timestamp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(the number of seconds since January 1 1970 00:00:00 GMT).</a:t>
            </a: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hi-IN" sz="2000" b="1" dirty="0" smtClean="0">
                <a:latin typeface="Times New Roman" pitchFamily="18" charset="0"/>
              </a:rPr>
              <a:t>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hi-IN" sz="2000" dirty="0" smtClean="0">
                <a:latin typeface="Times New Roman" pitchFamily="18" charset="0"/>
              </a:rPr>
              <a:t>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strtotime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time,now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r>
              <a:rPr lang="hi-IN" sz="2000" dirty="0" smtClean="0">
                <a:latin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expects to be given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containing an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English date format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will try 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format into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Unix timestamp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(the number of seconds since January 1 1970 00:00:00 UTC),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timestamp given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now, or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current time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now is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supplied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 example below creates a date and time from the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strtotime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() function:</a:t>
            </a:r>
          </a:p>
          <a:p>
            <a:pPr>
              <a:buNone/>
            </a:pP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$d=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strtotime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("10:30pm April 15 2014");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"The returned Timestamp is: $d"."&lt;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"Created date is " . date("Y-m-d h:i:sa", $d);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1800" b="1" dirty="0" smtClean="0">
                <a:latin typeface="Times New Roman" pitchFamily="18" charset="0"/>
              </a:rPr>
              <a:t>Output</a:t>
            </a:r>
            <a:r>
              <a:rPr lang="hi-IN" sz="1800" dirty="0" smtClean="0">
                <a:latin typeface="Times New Roman" pitchFamily="18" charset="0"/>
              </a:rPr>
              <a:t>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returned Timestamp is: 1397593800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sz="1800" dirty="0" smtClean="0">
                <a:latin typeface="Times New Roman" pitchFamily="18" charset="0"/>
              </a:rPr>
              <a:t>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Created date is 2014-04-15 10:30:00pm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PHP is quite clever about converting a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to a date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, so you can put in various values: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$d=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strtotime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("tomorrow");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date("Y-m-d h:i:sa", $d) . 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$d=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strtotime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("next Saturday");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date("Y-m-d h:i:sa", $d) . 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$d=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strtotime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("+3 Months");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date("Y-m-d h:i:sa", $d) . 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strtotime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() is not perfect, so remember to check the strings you put in there.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File Upload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PHP, it is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easy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upload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files to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Configure The "php.ini" File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First, ensure that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PHP is configured to allow file uploads.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your "php.ini" file, search for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file_uploads directive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set it to On:</a:t>
            </a: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file_uploads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On </a:t>
            </a:r>
          </a:p>
          <a:p>
            <a:pPr>
              <a:buNone/>
            </a:pPr>
            <a:r>
              <a:rPr lang="hi-IN" sz="1800" dirty="0" smtClean="0">
                <a:latin typeface="Times New Roman" pitchFamily="18" charset="0"/>
              </a:rPr>
              <a:t>         </a:t>
            </a:r>
            <a:r>
              <a:rPr lang="hi-IN" sz="1800" b="1" dirty="0" smtClean="0">
                <a:latin typeface="Times New Roman" pitchFamily="18" charset="0"/>
              </a:rPr>
              <a:t>Note:</a:t>
            </a:r>
            <a:r>
              <a:rPr lang="hi-IN" sz="1800" dirty="0" smtClean="0">
                <a:latin typeface="Times New Roman" pitchFamily="18" charset="0"/>
              </a:rPr>
              <a:t> You can find php.ini file here: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C:\xampp\php</a:t>
            </a:r>
            <a:endParaRPr lang="hi-IN" sz="1800" b="1" dirty="0" smtClean="0">
              <a:latin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file upload features allows you to upload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and text files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both. </a:t>
            </a:r>
            <a:endParaRPr lang="hi-IN" sz="1800" dirty="0" smtClean="0">
              <a:latin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Moreover, you can have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full control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over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be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uploaded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through PHP authentication and file operation functions.</a:t>
            </a:r>
            <a:endParaRPr lang="hi-IN" sz="1800" dirty="0" smtClean="0">
              <a:latin typeface="Times New Roman" pitchFamily="18" charset="0"/>
            </a:endParaRPr>
          </a:p>
          <a:p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PHP $_FILES</a:t>
            </a:r>
            <a:endParaRPr lang="hi-IN" sz="1800" b="1" dirty="0" smtClean="0">
              <a:latin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is one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global PHP variable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$_FILES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This variable is an associate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double dimension array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keeps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the information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related to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uploaded file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sz="1800" dirty="0" smtClean="0">
              <a:latin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 if the value assigned to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input's name attribute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uploading form was </a:t>
            </a:r>
            <a:r>
              <a:rPr lang="hi-IN" sz="1800" b="1" dirty="0" smtClean="0">
                <a:latin typeface="Times New Roman" pitchFamily="18" charset="0"/>
              </a:rPr>
              <a:t>image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would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following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five variables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−</a:t>
            </a:r>
            <a:endParaRPr lang="hi-IN" sz="1800" b="1" dirty="0" smtClean="0">
              <a:latin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i-IN" sz="2000" dirty="0" smtClean="0">
                <a:latin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the help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$_FILES global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we can get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 name, file type, file size, temp file name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errors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associated with file.</a:t>
            </a:r>
          </a:p>
          <a:p>
            <a:pPr>
              <a:buNone/>
            </a:pP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Here, we are assuming that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input's name attribute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hi-IN" sz="2000" b="1" i="1" dirty="0" smtClean="0">
                <a:latin typeface="Times New Roman" pitchFamily="18" charset="0"/>
              </a:rPr>
              <a:t>image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$_FILES['image']['name‘]</a:t>
            </a:r>
            <a:r>
              <a:rPr lang="hi-IN" sz="2000" dirty="0" smtClean="0">
                <a:latin typeface="Times New Roman" pitchFamily="18" charset="0"/>
              </a:rPr>
              <a:t> ---&gt;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returns file name.</a:t>
            </a:r>
            <a:endParaRPr lang="hi-IN" sz="2000" dirty="0" smtClean="0">
              <a:latin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$_FILES['image']['type']</a:t>
            </a:r>
            <a:r>
              <a:rPr lang="hi-IN" sz="2000" dirty="0" smtClean="0">
                <a:latin typeface="Times New Roman" pitchFamily="18" charset="0"/>
              </a:rPr>
              <a:t> -</a:t>
            </a:r>
            <a:r>
              <a:rPr lang="hi-IN" sz="2000" dirty="0" smtClean="0">
                <a:latin typeface="Times New Roman" pitchFamily="18" charset="0"/>
                <a:sym typeface="Wingdings" pitchFamily="2" charset="2"/>
              </a:rPr>
              <a:t>--&gt;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returns MIME type of the file.</a:t>
            </a:r>
            <a:endParaRPr lang="hi-IN" sz="2000" dirty="0" smtClean="0">
              <a:latin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$_FILES['image']['size']</a:t>
            </a:r>
            <a:r>
              <a:rPr lang="hi-IN" sz="2000" dirty="0" smtClean="0">
                <a:latin typeface="Times New Roman" pitchFamily="18" charset="0"/>
              </a:rPr>
              <a:t> </a:t>
            </a:r>
            <a:r>
              <a:rPr lang="hi-IN" sz="2000" dirty="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returns size of the file (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 bytes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000" dirty="0" smtClean="0">
                <a:latin typeface="Times New Roman" pitchFamily="18" charset="0"/>
              </a:rPr>
              <a:t>  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$_FILES['image']['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tmp_name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']</a:t>
            </a:r>
            <a:r>
              <a:rPr lang="hi-IN" sz="2000" dirty="0" smtClean="0">
                <a:latin typeface="Times New Roman" pitchFamily="18" charset="0"/>
              </a:rPr>
              <a:t> </a:t>
            </a:r>
            <a:r>
              <a:rPr lang="hi-IN" sz="2000" dirty="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temporary file 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file which was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stored on the server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2000" dirty="0" smtClean="0">
              <a:latin typeface="Times New Roman" pitchFamily="18" charset="0"/>
            </a:endParaRPr>
          </a:p>
          <a:p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$_FILES['image']['error</a:t>
            </a:r>
            <a:r>
              <a:rPr lang="hi-IN" sz="2000" dirty="0" smtClean="0">
                <a:latin typeface="Times New Roman" pitchFamily="18" charset="0"/>
              </a:rPr>
              <a:t>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hi-IN" sz="2000" dirty="0" smtClean="0">
                <a:latin typeface="Times New Roman" pitchFamily="18" charset="0"/>
              </a:rPr>
              <a:t> ---&gt;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returns error code associated with this file.</a:t>
            </a:r>
          </a:p>
          <a:p>
            <a:endParaRPr lang="hi-IN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$_FILES['image']['tmp_name']</a:t>
            </a:r>
            <a:endParaRPr lang="hi-IN" sz="2000" b="1" dirty="0" smtClean="0">
              <a:latin typeface="Times New Roman" pitchFamily="18" charset="0"/>
            </a:endParaRPr>
          </a:p>
          <a:p>
            <a:r>
              <a:rPr lang="hi-IN" sz="2000" b="1" dirty="0" smtClean="0">
                <a:latin typeface="Times New Roman" pitchFamily="18" charset="0"/>
              </a:rPr>
              <a:t>PHP</a:t>
            </a:r>
            <a:r>
              <a:rPr lang="hi-IN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temporary files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that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uploaded files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in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temporary files directory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i-IN" sz="2000" dirty="0" smtClean="0">
                <a:latin typeface="Times New Roman" pitchFamily="18" charset="0"/>
              </a:rPr>
              <a:t>specified using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upload_tmp_dir </a:t>
            </a:r>
            <a:r>
              <a:rPr lang="hi-IN" sz="2000" b="1" dirty="0" smtClean="0">
                <a:latin typeface="Times New Roman" pitchFamily="18" charset="0"/>
              </a:rPr>
              <a:t> 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</a:rPr>
              <a:t>directive</a:t>
            </a:r>
            <a:r>
              <a:rPr lang="hi-IN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hi-IN" sz="2000" dirty="0" smtClean="0">
                <a:latin typeface="Times New Roman" pitchFamily="18" charset="0"/>
              </a:rPr>
              <a:t>defined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php.ini</a:t>
            </a:r>
            <a:r>
              <a:rPr lang="hi-IN" sz="2000" dirty="0" smtClean="0">
                <a:latin typeface="Times New Roman" pitchFamily="18" charset="0"/>
              </a:rPr>
              <a:t> 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000" b="1" dirty="0" smtClean="0">
                <a:latin typeface="Times New Roman" pitchFamily="18" charset="0"/>
              </a:rPr>
              <a:t>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upload_tmp_dir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="C:\xampp\tmp</a:t>
            </a:r>
            <a:r>
              <a:rPr lang="hi-IN" sz="2000" dirty="0" smtClean="0">
                <a:latin typeface="Times New Roman" pitchFamily="18" charset="0"/>
              </a:rPr>
              <a:t>”</a:t>
            </a:r>
          </a:p>
          <a:p>
            <a:pPr>
              <a:buNone/>
            </a:pPr>
            <a:endParaRPr lang="hi-IN" sz="2000" dirty="0" smtClean="0">
              <a:latin typeface="Times New Roman" pitchFamily="18" charset="0"/>
            </a:endParaRPr>
          </a:p>
          <a:p>
            <a:r>
              <a:rPr lang="hi-IN" sz="2000" dirty="0" smtClean="0">
                <a:latin typeface="Times New Roman" pitchFamily="18" charset="0"/>
              </a:rPr>
              <a:t>B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hi-IN" sz="2000" dirty="0" smtClean="0">
                <a:latin typeface="Times New Roman" pitchFamily="18" charset="0"/>
              </a:rPr>
              <a:t> n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ote</a:t>
            </a:r>
            <a:r>
              <a:rPr lang="hi-IN" sz="2000" dirty="0" smtClean="0">
                <a:latin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uploads</a:t>
            </a:r>
            <a:r>
              <a:rPr lang="hi-IN" sz="2000" dirty="0" smtClean="0">
                <a:latin typeface="Times New Roman" pitchFamily="18" charset="0"/>
              </a:rPr>
              <a:t>, 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</a:rPr>
              <a:t>automatically</a:t>
            </a:r>
            <a:r>
              <a:rPr lang="hi-IN" sz="2000" dirty="0" smtClean="0">
                <a:latin typeface="Times New Roman" pitchFamily="18" charset="0"/>
              </a:rPr>
              <a:t> these 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</a:rPr>
              <a:t>temporary file </a:t>
            </a:r>
            <a:r>
              <a:rPr lang="hi-IN" sz="2000" dirty="0" smtClean="0">
                <a:latin typeface="Times New Roman" pitchFamily="18" charset="0"/>
              </a:rPr>
              <a:t>gets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hi-IN" sz="2000" dirty="0" smtClean="0">
                <a:latin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i-IN" sz="2000" dirty="0" smtClean="0">
                <a:latin typeface="Times New Roman" pitchFamily="18" charset="0"/>
              </a:rPr>
              <a:t>as soon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script is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</a:rPr>
              <a:t>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(so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unless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you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delay that 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you probably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won't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uploaded 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 </a:t>
            </a:r>
            <a:endParaRPr lang="hi-IN" sz="2000" dirty="0" smtClean="0">
              <a:latin typeface="Times New Roman" pitchFamily="18" charset="0"/>
            </a:endParaRPr>
          </a:p>
          <a:p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i-IN" sz="2000" dirty="0" smtClean="0">
                <a:latin typeface="Times New Roman" pitchFamily="18" charset="0"/>
              </a:rPr>
              <a:t>You can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file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elsewhere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you want 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preserve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</a:t>
            </a:r>
            <a:r>
              <a:rPr lang="hi-IN" sz="2000" dirty="0" smtClean="0">
                <a:latin typeface="Times New Roman" pitchFamily="18" charset="0"/>
              </a:rPr>
              <a:t> using the 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</a:rPr>
              <a:t>move_uploaded_f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</a:rPr>
              <a:t>ile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</a:rPr>
              <a:t>()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hi-IN" sz="2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hi-IN" sz="2000" dirty="0" smtClean="0">
              <a:latin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move_uploaded_file() function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678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move_uploaded_file()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function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moves the uploaded file to a new location. </a:t>
            </a:r>
            <a:endParaRPr lang="hi-IN" sz="2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hi-IN" sz="2000" dirty="0" smtClean="0">
                <a:latin typeface="Times New Roman" pitchFamily="18" charset="0"/>
              </a:rPr>
              <a:t>It also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internally if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uploaded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 request. </a:t>
            </a:r>
            <a:endParaRPr lang="hi-IN" sz="2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moves the file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it is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uploaded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 request.</a:t>
            </a:r>
            <a:endParaRPr lang="hi-IN" sz="2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hi-IN" sz="2000" b="1" dirty="0" smtClean="0">
                <a:latin typeface="Times New Roman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000" dirty="0" smtClean="0">
                <a:latin typeface="Times New Roman" pitchFamily="18" charset="0"/>
              </a:rPr>
              <a:t>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move_uploaded_file ( string $filename , string $destination )  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File Upload Example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File: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uploadform.html</a:t>
            </a:r>
            <a:endParaRPr lang="hi-IN" sz="2000" b="1" u="sng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&lt;body&gt;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&lt;form action = "uploader.php"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 ="POST"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enctype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"multipart/form-data"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&lt;input type = "file" name = "image" /&gt;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&lt;input type = "submit"/&gt;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&lt;/form&gt;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Date and Time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876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 PHP Date() Function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PHP date() function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timestamp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a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readable date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1800" dirty="0" smtClean="0">
              <a:latin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timestamp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characters or encoded information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identifying when a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certain event occurred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usually giving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date and time of day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sometimes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accurate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a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small fraction of a second.</a:t>
            </a:r>
          </a:p>
          <a:p>
            <a:pPr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hi-IN" sz="1800" b="1" dirty="0" smtClean="0">
                <a:latin typeface="Times New Roman" pitchFamily="18" charset="0"/>
              </a:rPr>
              <a:t>: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hi-IN" sz="1800" dirty="0" smtClean="0">
                <a:latin typeface="Times New Roman" pitchFamily="18" charset="0"/>
              </a:rPr>
              <a:t>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date(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timestamp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>
              <a:buNone/>
            </a:pPr>
            <a:r>
              <a:rPr lang="hi-IN" sz="1800" dirty="0" smtClean="0">
                <a:latin typeface="Times New Roman" pitchFamily="18" charset="0"/>
              </a:rPr>
              <a:t>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format </a:t>
            </a:r>
            <a:r>
              <a:rPr lang="hi-IN" sz="1800" dirty="0" smtClean="0">
                <a:latin typeface="Times New Roman" pitchFamily="18" charset="0"/>
              </a:rPr>
              <a:t> =&gt;    R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equired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Specifies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timestamp </a:t>
            </a:r>
            <a:endParaRPr lang="hi-IN" sz="18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just">
              <a:buNone/>
            </a:pPr>
            <a:r>
              <a:rPr lang="hi-IN" sz="1800" dirty="0" smtClean="0">
                <a:latin typeface="Times New Roman" pitchFamily="18" charset="0"/>
              </a:rPr>
              <a:t>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timestamp </a:t>
            </a:r>
            <a:r>
              <a:rPr lang="hi-IN" sz="1800" dirty="0" smtClean="0">
                <a:latin typeface="Times New Roman" pitchFamily="18" charset="0"/>
              </a:rPr>
              <a:t>=&gt;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Optional. Specifies a timestamp. </a:t>
            </a:r>
            <a:endParaRPr lang="hi-IN" sz="1800" dirty="0" smtClean="0">
              <a:latin typeface="Times New Roman" pitchFamily="18" charset="0"/>
            </a:endParaRPr>
          </a:p>
          <a:p>
            <a:pPr algn="just">
              <a:buNone/>
            </a:pPr>
            <a:r>
              <a:rPr lang="hi-IN" sz="1800" dirty="0" smtClean="0">
                <a:latin typeface="Times New Roman" pitchFamily="18" charset="0"/>
              </a:rPr>
              <a:t>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Default is the current date and time</a:t>
            </a:r>
            <a:endParaRPr lang="hi-IN" sz="1800" dirty="0" smtClean="0">
              <a:latin typeface="Times New Roman" pitchFamily="18" charset="0"/>
            </a:endParaRPr>
          </a:p>
          <a:p>
            <a:pPr algn="just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Unix timestamp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contains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of seconds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between the Unix Epoch (January 1 1970 00:00:00 GMT) and the time specified.</a:t>
            </a:r>
            <a:r>
              <a:rPr lang="hi-IN" sz="1800" dirty="0" smtClean="0">
                <a:latin typeface="Times New Roman" pitchFamily="18" charset="0"/>
              </a:rPr>
              <a:t> It is </a:t>
            </a:r>
            <a:r>
              <a:rPr lang="hi-IN" sz="1800" dirty="0" smtClean="0">
                <a:solidFill>
                  <a:srgbClr val="FF0000"/>
                </a:solidFill>
                <a:latin typeface="Times New Roman" pitchFamily="18" charset="0"/>
              </a:rPr>
              <a:t>not a local value</a:t>
            </a:r>
            <a:r>
              <a:rPr lang="hi-IN" sz="1800" dirty="0" smtClean="0">
                <a:latin typeface="Times New Roman" pitchFamily="18" charset="0"/>
              </a:rPr>
              <a:t>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an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absolute value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hi-IN" sz="1800" dirty="0" smtClean="0">
                <a:latin typeface="Times New Roman" pitchFamily="18" charset="0"/>
              </a:rPr>
              <a:t> It is </a:t>
            </a:r>
            <a:r>
              <a:rPr lang="hi-IN" sz="1800" dirty="0" smtClean="0">
                <a:solidFill>
                  <a:srgbClr val="FF0000"/>
                </a:solidFill>
                <a:latin typeface="Times New Roman" pitchFamily="18" charset="0"/>
              </a:rPr>
              <a:t>same</a:t>
            </a:r>
            <a:r>
              <a:rPr lang="hi-IN" sz="1800" dirty="0" smtClean="0">
                <a:latin typeface="Times New Roman" pitchFamily="18" charset="0"/>
              </a:rPr>
              <a:t> </a:t>
            </a:r>
            <a:r>
              <a:rPr lang="hi-IN" sz="1800" dirty="0" smtClean="0">
                <a:solidFill>
                  <a:srgbClr val="FF0000"/>
                </a:solidFill>
                <a:latin typeface="Times New Roman" pitchFamily="18" charset="0"/>
              </a:rPr>
              <a:t>all over the world.</a:t>
            </a:r>
            <a:endParaRPr 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hi-IN" sz="1800" dirty="0" smtClean="0">
                <a:latin typeface="Times New Roman" pitchFamily="18" charset="0"/>
              </a:rPr>
              <a:t>But 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 value you retrieve from the database</a:t>
            </a:r>
            <a:r>
              <a:rPr lang="hi-IN" sz="1800" dirty="0" smtClean="0">
                <a:latin typeface="Times New Roman" pitchFamily="18" charset="0"/>
              </a:rPr>
              <a:t>, i.e a </a:t>
            </a:r>
            <a:r>
              <a:rPr lang="hi-IN" sz="1800" dirty="0" smtClean="0">
                <a:solidFill>
                  <a:srgbClr val="FF0000"/>
                </a:solidFill>
                <a:latin typeface="Times New Roman" pitchFamily="18" charset="0"/>
              </a:rPr>
              <a:t>simple timestamp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(2016-03-24 10:17:01) is a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relative value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It can represent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 timestamps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what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zone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you use.</a:t>
            </a:r>
          </a:p>
          <a:p>
            <a:pPr algn="just"/>
            <a:endParaRPr lang="hi-IN" sz="1800" dirty="0" smtClean="0">
              <a:latin typeface="Times New Roman" pitchFamily="18" charset="0"/>
            </a:endParaRPr>
          </a:p>
          <a:p>
            <a:pPr algn="just"/>
            <a:endParaRPr 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Some rules to follow for the HTML form above: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sure that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method="post"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form also needs the following attribute: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enctype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="multipart/form-data".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specifies which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content-type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use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submitting the form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enctype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TYPE)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how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should be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encoded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when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submitting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to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multipart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hi-IN" sz="2000" b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one of the value of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enctype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attribute, which is used in 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have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 upload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multi-part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means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form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divides into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parts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send to server.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 above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 upload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work.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type="file"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attribute of the &lt;input&gt; tag shows the input field as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file-select control,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"Browse" button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 to the input control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form above sends data to a file called "upload</a:t>
            </a:r>
            <a:r>
              <a:rPr lang="hi-IN" sz="2000" dirty="0" smtClean="0">
                <a:latin typeface="Times New Roman" pitchFamily="18" charset="0"/>
              </a:rPr>
              <a:t>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.php", which we will create next.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File: uploader.php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file_name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$_FILES['image']['name'];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file_size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$_FILES['image']['size'];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file_tmp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$_FILES['image']['tmp_name'];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file_type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=$_FILES['image']['type'];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file_error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=$_FILES['image']['error'];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if(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move_uploaded_file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($file_tmp,"images/".$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file_name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echo "Success"."&lt;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echo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file_name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echo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file_size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echo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file_tmp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echo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file_type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echo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file_error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}else{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echo"File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could not be uploaded";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8800" y="4191000"/>
            <a:ext cx="32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i-IN" b="1" dirty="0" smtClean="0">
                <a:latin typeface="Times New Roman" pitchFamily="18" charset="0"/>
              </a:rPr>
              <a:t>Output</a:t>
            </a:r>
            <a:r>
              <a:rPr lang="hi-IN" dirty="0" smtClean="0">
                <a:latin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Success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nature.jpg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28203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C:\xampp1\tmp\php3EA6.tmp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image/jpeg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0  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i-IN" sz="6000" b="1" dirty="0" smtClean="0">
              <a:latin typeface="Times New Roman" pitchFamily="18" charset="0"/>
            </a:endParaRPr>
          </a:p>
          <a:p>
            <a:pPr>
              <a:buNone/>
            </a:pPr>
            <a:endParaRPr lang="hi-IN" sz="60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6000" b="1" dirty="0" smtClean="0">
                <a:latin typeface="Times New Roman" pitchFamily="18" charset="0"/>
              </a:rPr>
              <a:t>			  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Get a Simple Date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required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parameter of the date() function specifies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to format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date (or time).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are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 characters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are commonly used for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 - Represents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month (01 to 31)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 - Represents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month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(01 to 12)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 - Represents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(in four digits)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 (lowercase 'L') - Represents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week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 characters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like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"/", ".", or "-"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also be inserted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characters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add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additional formatting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example below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formats today's date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three different ways:</a:t>
            </a:r>
          </a:p>
          <a:p>
            <a:pPr>
              <a:buNone/>
            </a:pP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&lt;h4&gt;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hi-IN" sz="1800" dirty="0" smtClean="0">
                <a:latin typeface="Times New Roman" pitchFamily="18" charset="0"/>
              </a:rPr>
              <a:t>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example formats today's date in three different ways:&lt;/h4&gt;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"Today is " . date("Y.m.d") . 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"Today is " . date("Y-m-d") . 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"Today is " . date("l") . 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"Date is " . date("Y/m/d",1567878998);</a:t>
            </a:r>
            <a:r>
              <a:rPr lang="hi-IN" sz="1800" dirty="0" smtClean="0">
                <a:latin typeface="Times New Roman" pitchFamily="18" charset="0"/>
              </a:rPr>
              <a:t>    //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Date is 2019/09/07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Automatic Copyright Year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i-IN" sz="2000" dirty="0" smtClean="0">
                <a:latin typeface="Times New Roman" pitchFamily="18" charset="0"/>
              </a:rPr>
              <a:t>You can also 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date() function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automatically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copyright year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your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website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© 2010-&lt;?php echo date("Y");?&gt;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Get a Simple Time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are some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characters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are commonly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for times: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24-hour format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an hour (00 to 23)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12-hour format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an hour with leading zeros (01 to 12) </a:t>
            </a: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Minutes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with leading zeros (00 to 59)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with leading zeros (00 to 59)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Lowercase Ante meridiem and Post meridiem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(am or pm)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example below outputs the current time in the specified format:</a:t>
            </a:r>
          </a:p>
          <a:p>
            <a:pPr>
              <a:buNone/>
            </a:pP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"The time is " . date("Y.m.d h:i:sa")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Get Your Time Zone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you got back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the code is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the right 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it's probably because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your server is in another country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 up for a different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timezone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if you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to be correct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according to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specific location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you can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 a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timezone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use.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example below sets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timezone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"America/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New_York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then outputs the current time in the specified format:</a:t>
            </a:r>
          </a:p>
          <a:p>
            <a:pPr>
              <a:buNone/>
            </a:pP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&lt;?php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date_default_timezone_set("America/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New_York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hi-IN" sz="1800" dirty="0" smtClean="0">
                <a:latin typeface="Times New Roman" pitchFamily="18" charset="0"/>
              </a:rPr>
              <a:t>Default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Europe/Berlin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//Asia/Kolkata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"The time is " . date("h:i:sa");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88</TotalTime>
  <Words>1763</Words>
  <Application>Microsoft Office PowerPoint</Application>
  <PresentationFormat>On-screen Show (4:3)</PresentationFormat>
  <Paragraphs>237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Aspect</vt:lpstr>
      <vt:lpstr>PHP Date and Time, Files Upload</vt:lpstr>
      <vt:lpstr>PHP Date and Time</vt:lpstr>
      <vt:lpstr>Get a Simple Date</vt:lpstr>
      <vt:lpstr>Slide 4</vt:lpstr>
      <vt:lpstr>Automatic Copyright Year</vt:lpstr>
      <vt:lpstr>Slide 6</vt:lpstr>
      <vt:lpstr>Slide 7</vt:lpstr>
      <vt:lpstr>Get Your Time Zone</vt:lpstr>
      <vt:lpstr>Slide 9</vt:lpstr>
      <vt:lpstr>Create a Date With PHP mktime()</vt:lpstr>
      <vt:lpstr>Slide 11</vt:lpstr>
      <vt:lpstr>Slide 12</vt:lpstr>
      <vt:lpstr>Slide 13</vt:lpstr>
      <vt:lpstr>Slide 14</vt:lpstr>
      <vt:lpstr>PHP File Upload</vt:lpstr>
      <vt:lpstr>Slide 16</vt:lpstr>
      <vt:lpstr>Slide 17</vt:lpstr>
      <vt:lpstr>move_uploaded_file() function</vt:lpstr>
      <vt:lpstr>PHP File Upload Example</vt:lpstr>
      <vt:lpstr>Slide 20</vt:lpstr>
      <vt:lpstr>File: uploader.php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sameer</dc:creator>
  <cp:lastModifiedBy>Administrator</cp:lastModifiedBy>
  <cp:revision>9</cp:revision>
  <dcterms:created xsi:type="dcterms:W3CDTF">2020-10-31T12:13:40Z</dcterms:created>
  <dcterms:modified xsi:type="dcterms:W3CDTF">2020-11-06T07:24:44Z</dcterms:modified>
</cp:coreProperties>
</file>