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1" r:id="rId4"/>
    <p:sldId id="264" r:id="rId5"/>
    <p:sldId id="267" r:id="rId6"/>
    <p:sldId id="268" r:id="rId7"/>
    <p:sldId id="270" r:id="rId8"/>
    <p:sldId id="276" r:id="rId9"/>
    <p:sldId id="277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67DC6-1CA2-41F2-A7D0-4E0BE5F970A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CAB6-3522-475D-A75D-29FAB2D6FD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238B1-2615-44D6-B22C-B7B608531E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4C8B1FB-19B4-4163-864F-2035C68475BE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AF51BE-8486-41BE-9D47-96FA45A9E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PHP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ariables, echo, print, data types, constants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6000" dirty="0" smtClean="0"/>
              <a:t>			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containers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for storing information.</a:t>
            </a:r>
            <a:r>
              <a:rPr lang="hi-IN" sz="2000" dirty="0" smtClean="0">
                <a:latin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(Declaring) PHP Variables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PHP, a variable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 sign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followed by the name of the variable:</a:t>
            </a:r>
          </a:p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Rules for PHP variables: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variable starts with the $ sign, followed by the name of the variable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variable name must start with a letter or the underscore character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variable name cannot start with a number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variable name can only contain alpha-numeric characters and underscores (A-z, 0-9, and _ 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names are case-sensitive ($age and $AGE are two different variables)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Variables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Variables Scope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PHP, variables can be declared anywhere in the script.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has three different variable scopes: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global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and print are more or less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They are both used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the screen.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can take multiple parameters (although such usage is rare) while print can take one argument. </a:t>
            </a: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is marginally faster than print.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echo and print Statements difference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Data Types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Variables can store data of different types, and different data types can do different things.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PHP supports the following data types: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Float (floating point numbers - also called double)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following example $x is an integer. The PHP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var_dump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function returns the data type and value:</a:t>
            </a:r>
            <a:endParaRPr lang="hi-IN" sz="20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$x = 5985;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var_dump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($x);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NULL Value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95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Null is a special data type which can have only one value: NULL.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variable of data type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a variable that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has no value assigned to it.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Tip: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a variable is created without a value, it is automatically assigned a value of NULL.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Variables can also be emptied by setting the value to NULL.</a:t>
            </a: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Casting Strings and Floats to Integers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Cast float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$x = 23465.768;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int_cast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)$x;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int_cast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"&lt;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Cast string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$x = "23465.768";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int_cast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)$x;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int_cast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?&gt;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PHP Constants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Constants are like variables except that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they are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they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cannot be changed or undefined.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constant is an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(name) for a simple value. The value cannot be changed during the script.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valid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name starts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letter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underscore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$ sign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before the constant name).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Unlike variables, constants are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automatically global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across the entire script.</a:t>
            </a:r>
            <a:endParaRPr lang="hi-IN" sz="1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Create a PHP Constant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create a constant,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define()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define(name, value, case-insensitive)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Third parameter(True)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case-insensitive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Third parameter(False)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case-sensitive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Parameters: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name: Specifies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the constant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value: Specifies the value of the constant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case-insensitive: Specifies whether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should be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case-insensitive.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Default is false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115</TotalTime>
  <Words>573</Words>
  <Application>Microsoft Office PowerPoint</Application>
  <PresentationFormat>On-screen Show (4:3)</PresentationFormat>
  <Paragraphs>92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PHP variables, echo, print, data types, constants </vt:lpstr>
      <vt:lpstr>PHP Variables</vt:lpstr>
      <vt:lpstr>PHP Variables Scope</vt:lpstr>
      <vt:lpstr>PHP echo and print Statements difference</vt:lpstr>
      <vt:lpstr>PHP Data Types</vt:lpstr>
      <vt:lpstr>Slide 6</vt:lpstr>
      <vt:lpstr>PHP NULL Value</vt:lpstr>
      <vt:lpstr>PHP Casting Strings and Floats to Integers</vt:lpstr>
      <vt:lpstr>PHP Constants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Variables</dc:title>
  <dc:creator>GEHU</dc:creator>
  <cp:lastModifiedBy>Administrator</cp:lastModifiedBy>
  <cp:revision>29</cp:revision>
  <dcterms:created xsi:type="dcterms:W3CDTF">2020-10-23T09:13:32Z</dcterms:created>
  <dcterms:modified xsi:type="dcterms:W3CDTF">2020-10-24T06:59:57Z</dcterms:modified>
</cp:coreProperties>
</file>